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4"/>
  </p:notesMasterIdLst>
  <p:sldIdLst>
    <p:sldId id="267" r:id="rId2"/>
    <p:sldId id="257" r:id="rId3"/>
    <p:sldId id="259" r:id="rId4"/>
    <p:sldId id="261" r:id="rId5"/>
    <p:sldId id="263" r:id="rId6"/>
    <p:sldId id="265" r:id="rId7"/>
    <p:sldId id="269" r:id="rId8"/>
    <p:sldId id="270" r:id="rId9"/>
    <p:sldId id="271" r:id="rId10"/>
    <p:sldId id="272" r:id="rId11"/>
    <p:sldId id="273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523" autoAdjust="0"/>
  </p:normalViewPr>
  <p:slideViewPr>
    <p:cSldViewPr snapToGrid="0">
      <p:cViewPr varScale="1">
        <p:scale>
          <a:sx n="130" d="100"/>
          <a:sy n="130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77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87c65a8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87c65a8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6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6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87c65a83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87c65a83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37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87c65a8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87c65a8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4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87c65a8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87c65a8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1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87c65a8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87c65a8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8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2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0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02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03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4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3">
  <p:cSld name="Cover_Branded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A person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556"/>
            <a:ext cx="9293091" cy="5185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4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54" name="Google Shape;54;p14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3_Columns">
  <p:cSld name="Content_3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720329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3"/>
          </p:nvPr>
        </p:nvSpPr>
        <p:spPr>
          <a:xfrm>
            <a:off x="3425565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"/>
          </p:nvPr>
        </p:nvSpPr>
        <p:spPr>
          <a:xfrm>
            <a:off x="6130801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Image">
  <p:cSld name="Content_Text_Imag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2"/>
          </p:nvPr>
        </p:nvSpPr>
        <p:spPr>
          <a:xfrm>
            <a:off x="720328" y="894160"/>
            <a:ext cx="29229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>
            <a:spLocks noGrp="1"/>
          </p:cNvSpPr>
          <p:nvPr>
            <p:ph type="pic" idx="3"/>
          </p:nvPr>
        </p:nvSpPr>
        <p:spPr>
          <a:xfrm>
            <a:off x="3924980" y="894160"/>
            <a:ext cx="48762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Chart">
  <p:cSld name="Content_Text_Char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2907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12" name="Google Shape;212;p30"/>
          <p:cNvSpPr>
            <a:spLocks noGrp="1"/>
          </p:cNvSpPr>
          <p:nvPr>
            <p:ph type="chart" idx="3"/>
          </p:nvPr>
        </p:nvSpPr>
        <p:spPr>
          <a:xfrm>
            <a:off x="3790270" y="894160"/>
            <a:ext cx="5010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ank">
  <p:cSld name="Content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">
  <p:cSld name="Bio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839433" y="3468756"/>
            <a:ext cx="21216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839433" y="3886405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3"/>
          </p:nvPr>
        </p:nvSpPr>
        <p:spPr>
          <a:xfrm>
            <a:off x="839138" y="414927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3340158" y="634914"/>
            <a:ext cx="10806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lang="en" sz="14000" b="0" i="0" u="none" strike="noStrike" cap="none">
                <a:solidFill>
                  <a:srgbClr val="203C6E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4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4"/>
          </p:nvPr>
        </p:nvSpPr>
        <p:spPr>
          <a:xfrm>
            <a:off x="3995530" y="1297262"/>
            <a:ext cx="45222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3"/>
          <p:cNvGrpSpPr/>
          <p:nvPr/>
        </p:nvGrpSpPr>
        <p:grpSpPr>
          <a:xfrm>
            <a:off x="878379" y="1010157"/>
            <a:ext cx="2004075" cy="2285530"/>
            <a:chOff x="1171172" y="1346876"/>
            <a:chExt cx="2672100" cy="3047374"/>
          </a:xfrm>
        </p:grpSpPr>
        <p:pic>
          <p:nvPicPr>
            <p:cNvPr id="230" name="Google Shape;23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3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3_Profiles">
  <p:cSld name="Team_3_Profile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773082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2"/>
          </p:nvPr>
        </p:nvSpPr>
        <p:spPr>
          <a:xfrm>
            <a:off x="1772786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3"/>
          </p:nvPr>
        </p:nvSpPr>
        <p:spPr>
          <a:xfrm>
            <a:off x="3859808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4"/>
          </p:nvPr>
        </p:nvSpPr>
        <p:spPr>
          <a:xfrm>
            <a:off x="3859513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5"/>
          </p:nvPr>
        </p:nvSpPr>
        <p:spPr>
          <a:xfrm>
            <a:off x="5856806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6"/>
          </p:nvPr>
        </p:nvSpPr>
        <p:spPr>
          <a:xfrm>
            <a:off x="5856510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4"/>
          <p:cNvGrpSpPr/>
          <p:nvPr/>
        </p:nvGrpSpPr>
        <p:grpSpPr>
          <a:xfrm>
            <a:off x="1891778" y="1571292"/>
            <a:ext cx="1228899" cy="1401487"/>
            <a:chOff x="1171172" y="1346876"/>
            <a:chExt cx="2672100" cy="3047374"/>
          </a:xfrm>
        </p:grpSpPr>
        <p:pic>
          <p:nvPicPr>
            <p:cNvPr id="243" name="Google Shape;24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" name="Google Shape;245;p34"/>
          <p:cNvGrpSpPr/>
          <p:nvPr/>
        </p:nvGrpSpPr>
        <p:grpSpPr>
          <a:xfrm>
            <a:off x="3957585" y="1571291"/>
            <a:ext cx="1228899" cy="1401487"/>
            <a:chOff x="1171172" y="1346876"/>
            <a:chExt cx="2672100" cy="3047374"/>
          </a:xfrm>
        </p:grpSpPr>
        <p:pic>
          <p:nvPicPr>
            <p:cNvPr id="246" name="Google Shape;24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8" name="Google Shape;248;p34"/>
          <p:cNvGrpSpPr/>
          <p:nvPr/>
        </p:nvGrpSpPr>
        <p:grpSpPr>
          <a:xfrm>
            <a:off x="5966668" y="1571291"/>
            <a:ext cx="1228899" cy="1401487"/>
            <a:chOff x="1171172" y="1346876"/>
            <a:chExt cx="2672100" cy="3047374"/>
          </a:xfrm>
        </p:grpSpPr>
        <p:pic>
          <p:nvPicPr>
            <p:cNvPr id="249" name="Google Shape;24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4_Profiles">
  <p:cSld name="Team_4_Profi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72947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2"/>
          </p:nvPr>
        </p:nvSpPr>
        <p:spPr>
          <a:xfrm>
            <a:off x="72917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3"/>
          </p:nvPr>
        </p:nvSpPr>
        <p:spPr>
          <a:xfrm>
            <a:off x="2771187" y="318002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4"/>
          </p:nvPr>
        </p:nvSpPr>
        <p:spPr>
          <a:xfrm>
            <a:off x="2770891" y="3353597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5"/>
          </p:nvPr>
        </p:nvSpPr>
        <p:spPr>
          <a:xfrm>
            <a:off x="4867309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6"/>
          </p:nvPr>
        </p:nvSpPr>
        <p:spPr>
          <a:xfrm>
            <a:off x="4867013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848169" y="1543188"/>
            <a:ext cx="1228899" cy="1401487"/>
            <a:chOff x="1171172" y="1346876"/>
            <a:chExt cx="2672100" cy="3047374"/>
          </a:xfrm>
        </p:grpSpPr>
        <p:pic>
          <p:nvPicPr>
            <p:cNvPr id="262" name="Google Shape;26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4" name="Google Shape;264;p35"/>
          <p:cNvGrpSpPr/>
          <p:nvPr/>
        </p:nvGrpSpPr>
        <p:grpSpPr>
          <a:xfrm>
            <a:off x="2906739" y="1561120"/>
            <a:ext cx="1228899" cy="1401487"/>
            <a:chOff x="1171172" y="1346876"/>
            <a:chExt cx="2672100" cy="3047374"/>
          </a:xfrm>
        </p:grpSpPr>
        <p:pic>
          <p:nvPicPr>
            <p:cNvPr id="265" name="Google Shape;265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7" name="Google Shape;267;p35"/>
          <p:cNvGrpSpPr/>
          <p:nvPr/>
        </p:nvGrpSpPr>
        <p:grpSpPr>
          <a:xfrm>
            <a:off x="4965309" y="1543187"/>
            <a:ext cx="1228899" cy="1401487"/>
            <a:chOff x="1171172" y="1346876"/>
            <a:chExt cx="2672100" cy="3047374"/>
          </a:xfrm>
        </p:grpSpPr>
        <p:pic>
          <p:nvPicPr>
            <p:cNvPr id="268" name="Google Shape;26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0" name="Google Shape;270;p35"/>
          <p:cNvSpPr txBox="1">
            <a:spLocks noGrp="1"/>
          </p:cNvSpPr>
          <p:nvPr>
            <p:ph type="body" idx="7"/>
          </p:nvPr>
        </p:nvSpPr>
        <p:spPr>
          <a:xfrm>
            <a:off x="693556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8"/>
          </p:nvPr>
        </p:nvSpPr>
        <p:spPr>
          <a:xfrm>
            <a:off x="693526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7023878" y="1561120"/>
            <a:ext cx="1228899" cy="1401487"/>
            <a:chOff x="1171172" y="1346876"/>
            <a:chExt cx="2672100" cy="3047374"/>
          </a:xfrm>
        </p:grpSpPr>
        <p:pic>
          <p:nvPicPr>
            <p:cNvPr id="273" name="Google Shape;27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75" name="Google Shape;2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7_Profiles">
  <p:cSld name="Team_7_Profile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72947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2"/>
          </p:nvPr>
        </p:nvSpPr>
        <p:spPr>
          <a:xfrm>
            <a:off x="72917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3"/>
          </p:nvPr>
        </p:nvSpPr>
        <p:spPr>
          <a:xfrm>
            <a:off x="2771187" y="230538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4"/>
          </p:nvPr>
        </p:nvSpPr>
        <p:spPr>
          <a:xfrm>
            <a:off x="2770891" y="247895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5"/>
          </p:nvPr>
        </p:nvSpPr>
        <p:spPr>
          <a:xfrm>
            <a:off x="4867309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6"/>
          </p:nvPr>
        </p:nvSpPr>
        <p:spPr>
          <a:xfrm>
            <a:off x="4867013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85" name="Google Shape;285;p36"/>
          <p:cNvGrpSpPr/>
          <p:nvPr/>
        </p:nvGrpSpPr>
        <p:grpSpPr>
          <a:xfrm>
            <a:off x="848169" y="668545"/>
            <a:ext cx="1228899" cy="1401487"/>
            <a:chOff x="1171172" y="1346876"/>
            <a:chExt cx="2672100" cy="3047374"/>
          </a:xfrm>
        </p:grpSpPr>
        <p:pic>
          <p:nvPicPr>
            <p:cNvPr id="286" name="Google Shape;28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8" name="Google Shape;288;p36"/>
          <p:cNvGrpSpPr/>
          <p:nvPr/>
        </p:nvGrpSpPr>
        <p:grpSpPr>
          <a:xfrm>
            <a:off x="2906739" y="686477"/>
            <a:ext cx="1228899" cy="1401487"/>
            <a:chOff x="1171172" y="1346876"/>
            <a:chExt cx="2672100" cy="3047374"/>
          </a:xfrm>
        </p:grpSpPr>
        <p:pic>
          <p:nvPicPr>
            <p:cNvPr id="289" name="Google Shape;28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4965309" y="668544"/>
            <a:ext cx="1228899" cy="1401487"/>
            <a:chOff x="1171172" y="1346876"/>
            <a:chExt cx="2672100" cy="3047374"/>
          </a:xfrm>
        </p:grpSpPr>
        <p:pic>
          <p:nvPicPr>
            <p:cNvPr id="292" name="Google Shape;29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36"/>
          <p:cNvSpPr txBox="1">
            <a:spLocks noGrp="1"/>
          </p:cNvSpPr>
          <p:nvPr>
            <p:ph type="body" idx="7"/>
          </p:nvPr>
        </p:nvSpPr>
        <p:spPr>
          <a:xfrm>
            <a:off x="693556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8"/>
          </p:nvPr>
        </p:nvSpPr>
        <p:spPr>
          <a:xfrm>
            <a:off x="693526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96" name="Google Shape;296;p36"/>
          <p:cNvGrpSpPr/>
          <p:nvPr/>
        </p:nvGrpSpPr>
        <p:grpSpPr>
          <a:xfrm>
            <a:off x="7023878" y="686477"/>
            <a:ext cx="1228899" cy="1401487"/>
            <a:chOff x="1171172" y="1346876"/>
            <a:chExt cx="2672100" cy="3047374"/>
          </a:xfrm>
        </p:grpSpPr>
        <p:pic>
          <p:nvPicPr>
            <p:cNvPr id="297" name="Google Shape;29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9" name="Google Shape;299;p36"/>
          <p:cNvSpPr txBox="1">
            <a:spLocks noGrp="1"/>
          </p:cNvSpPr>
          <p:nvPr>
            <p:ph type="body" idx="9"/>
          </p:nvPr>
        </p:nvSpPr>
        <p:spPr>
          <a:xfrm>
            <a:off x="1604644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3"/>
          </p:nvPr>
        </p:nvSpPr>
        <p:spPr>
          <a:xfrm>
            <a:off x="1604349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4"/>
          </p:nvPr>
        </p:nvSpPr>
        <p:spPr>
          <a:xfrm>
            <a:off x="3691371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15"/>
          </p:nvPr>
        </p:nvSpPr>
        <p:spPr>
          <a:xfrm>
            <a:off x="3691075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6"/>
          </p:nvPr>
        </p:nvSpPr>
        <p:spPr>
          <a:xfrm>
            <a:off x="5688368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7"/>
          </p:nvPr>
        </p:nvSpPr>
        <p:spPr>
          <a:xfrm>
            <a:off x="5688073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305" name="Google Shape;305;p36"/>
          <p:cNvGrpSpPr/>
          <p:nvPr/>
        </p:nvGrpSpPr>
        <p:grpSpPr>
          <a:xfrm>
            <a:off x="1723340" y="2754238"/>
            <a:ext cx="1228899" cy="1401487"/>
            <a:chOff x="1171172" y="1346876"/>
            <a:chExt cx="2672100" cy="3047374"/>
          </a:xfrm>
        </p:grpSpPr>
        <p:pic>
          <p:nvPicPr>
            <p:cNvPr id="306" name="Google Shape;30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8" name="Google Shape;308;p36"/>
          <p:cNvGrpSpPr/>
          <p:nvPr/>
        </p:nvGrpSpPr>
        <p:grpSpPr>
          <a:xfrm>
            <a:off x="3789148" y="2754237"/>
            <a:ext cx="1228899" cy="1401487"/>
            <a:chOff x="1171172" y="1346876"/>
            <a:chExt cx="2672100" cy="3047374"/>
          </a:xfrm>
        </p:grpSpPr>
        <p:pic>
          <p:nvPicPr>
            <p:cNvPr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1" name="Google Shape;311;p36"/>
          <p:cNvGrpSpPr/>
          <p:nvPr/>
        </p:nvGrpSpPr>
        <p:grpSpPr>
          <a:xfrm>
            <a:off x="5798231" y="2754237"/>
            <a:ext cx="1228899" cy="1401487"/>
            <a:chOff x="1171172" y="1346876"/>
            <a:chExt cx="2672100" cy="3047374"/>
          </a:xfrm>
        </p:grpSpPr>
        <p:pic>
          <p:nvPicPr>
            <p:cNvPr id="312" name="Google Shape;31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14" name="Google Shape;31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1">
  <p:cSld name="Thank_You_1">
    <p:bg>
      <p:bgPr>
        <a:solidFill>
          <a:srgbClr val="042E6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_Column">
  <p:cSld name="Content_1_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80808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2">
  <p:cSld name="Thank_You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/>
          <p:nvPr/>
        </p:nvSpPr>
        <p:spPr>
          <a:xfrm>
            <a:off x="3160800" y="1"/>
            <a:ext cx="5983200" cy="5143500"/>
          </a:xfrm>
          <a:prstGeom prst="rect">
            <a:avLst/>
          </a:prstGeom>
          <a:solidFill>
            <a:schemeClr val="accent1">
              <a:alpha val="49800"/>
            </a:schemeClr>
          </a:solidFill>
          <a:ln w="12700" cap="flat" cmpd="sng">
            <a:solidFill>
              <a:srgbClr val="1010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9" name="Google Shape;319;p38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320" name="Google Shape;320;p3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481519" y="846307"/>
            <a:ext cx="4654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2"/>
          </p:nvPr>
        </p:nvSpPr>
        <p:spPr>
          <a:xfrm>
            <a:off x="481519" y="1870462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3"/>
          </p:nvPr>
        </p:nvSpPr>
        <p:spPr>
          <a:xfrm>
            <a:off x="481519" y="2135104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5" name="Google Shape;325;p38"/>
          <p:cNvSpPr txBox="1">
            <a:spLocks noGrp="1"/>
          </p:cNvSpPr>
          <p:nvPr>
            <p:ph type="body" idx="4"/>
          </p:nvPr>
        </p:nvSpPr>
        <p:spPr>
          <a:xfrm>
            <a:off x="481519" y="2397971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26" name="Google Shape;3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324288" y="239822"/>
            <a:ext cx="7448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D03B0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4D03B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1"/>
          </p:nvPr>
        </p:nvSpPr>
        <p:spPr>
          <a:xfrm>
            <a:off x="1338576" y="837351"/>
            <a:ext cx="74481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-24674" y="-14287"/>
            <a:ext cx="1348376" cy="5186875"/>
          </a:xfrm>
          <a:custGeom>
            <a:avLst/>
            <a:gdLst/>
            <a:ahLst/>
            <a:cxnLst/>
            <a:rect l="l" t="t" r="r" b="b"/>
            <a:pathLst>
              <a:path w="1797835" h="6938963" extrusionOk="0">
                <a:moveTo>
                  <a:pt x="0" y="6920080"/>
                </a:moveTo>
                <a:cubicBezTo>
                  <a:pt x="23706" y="6919399"/>
                  <a:pt x="27005" y="2299043"/>
                  <a:pt x="21683" y="5105"/>
                </a:cubicBezTo>
                <a:lnTo>
                  <a:pt x="1797835" y="0"/>
                </a:lnTo>
                <a:lnTo>
                  <a:pt x="213600" y="6938963"/>
                </a:lnTo>
                <a:lnTo>
                  <a:pt x="0" y="6920080"/>
                </a:lnTo>
                <a:close/>
              </a:path>
            </a:pathLst>
          </a:custGeom>
          <a:gradFill>
            <a:gsLst>
              <a:gs pos="0">
                <a:srgbClr val="4D03B0"/>
              </a:gs>
              <a:gs pos="48000">
                <a:srgbClr val="4D03B0"/>
              </a:gs>
              <a:gs pos="77000">
                <a:srgbClr val="E1030E"/>
              </a:gs>
              <a:gs pos="100000">
                <a:srgbClr val="F77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39"/>
          <p:cNvCxnSpPr/>
          <p:nvPr/>
        </p:nvCxnSpPr>
        <p:spPr>
          <a:xfrm flipH="1">
            <a:off x="100476" y="-190477"/>
            <a:ext cx="1238100" cy="5524500"/>
          </a:xfrm>
          <a:prstGeom prst="straightConnector1">
            <a:avLst/>
          </a:prstGeom>
          <a:noFill/>
          <a:ln w="1174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33" name="Google Shape;333;p39"/>
          <p:cNvSpPr txBox="1"/>
          <p:nvPr/>
        </p:nvSpPr>
        <p:spPr>
          <a:xfrm>
            <a:off x="182615" y="4950961"/>
            <a:ext cx="279000" cy="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4" name="Google Shape;334;p39"/>
          <p:cNvGrpSpPr/>
          <p:nvPr/>
        </p:nvGrpSpPr>
        <p:grpSpPr>
          <a:xfrm>
            <a:off x="7672869" y="4800649"/>
            <a:ext cx="1185039" cy="316863"/>
            <a:chOff x="7928991" y="4928489"/>
            <a:chExt cx="5435959" cy="1453500"/>
          </a:xfrm>
        </p:grpSpPr>
        <p:sp>
          <p:nvSpPr>
            <p:cNvPr id="335" name="Google Shape;335;p39"/>
            <p:cNvSpPr/>
            <p:nvPr/>
          </p:nvSpPr>
          <p:spPr>
            <a:xfrm>
              <a:off x="9397524" y="5336938"/>
              <a:ext cx="518795" cy="613410"/>
            </a:xfrm>
            <a:custGeom>
              <a:avLst/>
              <a:gdLst/>
              <a:ahLst/>
              <a:cxnLst/>
              <a:rect l="l" t="t" r="r" b="b"/>
              <a:pathLst>
                <a:path w="518795" h="613410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10476"/>
                  </a:lnTo>
                  <a:lnTo>
                    <a:pt x="405333" y="613219"/>
                  </a:lnTo>
                  <a:lnTo>
                    <a:pt x="515581" y="613206"/>
                  </a:lnTo>
                  <a:lnTo>
                    <a:pt x="518299" y="610476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3410" extrusionOk="0">
                  <a:moveTo>
                    <a:pt x="95973" y="19227"/>
                  </a:moveTo>
                  <a:lnTo>
                    <a:pt x="2755" y="19227"/>
                  </a:lnTo>
                  <a:lnTo>
                    <a:pt x="0" y="21970"/>
                  </a:lnTo>
                  <a:lnTo>
                    <a:pt x="25" y="610476"/>
                  </a:lnTo>
                  <a:lnTo>
                    <a:pt x="2755" y="613206"/>
                  </a:lnTo>
                  <a:lnTo>
                    <a:pt x="112979" y="613206"/>
                  </a:lnTo>
                  <a:lnTo>
                    <a:pt x="115709" y="610476"/>
                  </a:lnTo>
                  <a:lnTo>
                    <a:pt x="115735" y="136321"/>
                  </a:lnTo>
                  <a:lnTo>
                    <a:pt x="142818" y="117461"/>
                  </a:lnTo>
                  <a:lnTo>
                    <a:pt x="178693" y="100707"/>
                  </a:lnTo>
                  <a:lnTo>
                    <a:pt x="221082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3410" extrusionOk="0">
                  <a:moveTo>
                    <a:pt x="299046" y="0"/>
                  </a:moveTo>
                  <a:lnTo>
                    <a:pt x="247282" y="4506"/>
                  </a:lnTo>
                  <a:lnTo>
                    <a:pt x="195510" y="17391"/>
                  </a:lnTo>
                  <a:lnTo>
                    <a:pt x="147281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12153008" y="5338316"/>
              <a:ext cx="518795" cy="612139"/>
            </a:xfrm>
            <a:custGeom>
              <a:avLst/>
              <a:gdLst/>
              <a:ahLst/>
              <a:cxnLst/>
              <a:rect l="l" t="t" r="r" b="b"/>
              <a:pathLst>
                <a:path w="518795" h="612139" extrusionOk="0">
                  <a:moveTo>
                    <a:pt x="95973" y="19227"/>
                  </a:moveTo>
                  <a:lnTo>
                    <a:pt x="2743" y="19227"/>
                  </a:lnTo>
                  <a:lnTo>
                    <a:pt x="0" y="21970"/>
                  </a:lnTo>
                  <a:lnTo>
                    <a:pt x="0" y="609104"/>
                  </a:lnTo>
                  <a:lnTo>
                    <a:pt x="2743" y="611847"/>
                  </a:lnTo>
                  <a:lnTo>
                    <a:pt x="112979" y="611847"/>
                  </a:lnTo>
                  <a:lnTo>
                    <a:pt x="115735" y="609104"/>
                  </a:lnTo>
                  <a:lnTo>
                    <a:pt x="115735" y="136321"/>
                  </a:lnTo>
                  <a:lnTo>
                    <a:pt x="142812" y="117461"/>
                  </a:lnTo>
                  <a:lnTo>
                    <a:pt x="178689" y="100707"/>
                  </a:lnTo>
                  <a:lnTo>
                    <a:pt x="221080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2139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09104"/>
                  </a:lnTo>
                  <a:lnTo>
                    <a:pt x="405320" y="611847"/>
                  </a:lnTo>
                  <a:lnTo>
                    <a:pt x="515556" y="611847"/>
                  </a:lnTo>
                  <a:lnTo>
                    <a:pt x="518299" y="609104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2139" extrusionOk="0">
                  <a:moveTo>
                    <a:pt x="299046" y="0"/>
                  </a:moveTo>
                  <a:lnTo>
                    <a:pt x="247276" y="4506"/>
                  </a:lnTo>
                  <a:lnTo>
                    <a:pt x="195505" y="17391"/>
                  </a:lnTo>
                  <a:lnTo>
                    <a:pt x="147279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10522442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0516072" y="5162133"/>
              <a:ext cx="126300" cy="1263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11137241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11130870" y="5162133"/>
              <a:ext cx="126300" cy="126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8474470" y="5338438"/>
              <a:ext cx="326390" cy="612139"/>
            </a:xfrm>
            <a:custGeom>
              <a:avLst/>
              <a:gdLst/>
              <a:ahLst/>
              <a:cxnLst/>
              <a:rect l="l" t="t" r="r" b="b"/>
              <a:pathLst>
                <a:path w="326390" h="612139" extrusionOk="0">
                  <a:moveTo>
                    <a:pt x="96265" y="19151"/>
                  </a:moveTo>
                  <a:lnTo>
                    <a:pt x="3035" y="19151"/>
                  </a:lnTo>
                  <a:lnTo>
                    <a:pt x="279" y="21907"/>
                  </a:lnTo>
                  <a:lnTo>
                    <a:pt x="0" y="605586"/>
                  </a:lnTo>
                  <a:lnTo>
                    <a:pt x="0" y="608977"/>
                  </a:lnTo>
                  <a:lnTo>
                    <a:pt x="2743" y="611720"/>
                  </a:lnTo>
                  <a:lnTo>
                    <a:pt x="112420" y="611720"/>
                  </a:lnTo>
                  <a:lnTo>
                    <a:pt x="113372" y="608977"/>
                  </a:lnTo>
                  <a:lnTo>
                    <a:pt x="113372" y="224167"/>
                  </a:lnTo>
                  <a:lnTo>
                    <a:pt x="119639" y="181212"/>
                  </a:lnTo>
                  <a:lnTo>
                    <a:pt x="137606" y="141768"/>
                  </a:lnTo>
                  <a:lnTo>
                    <a:pt x="166023" y="109303"/>
                  </a:lnTo>
                  <a:lnTo>
                    <a:pt x="201894" y="88303"/>
                  </a:lnTo>
                  <a:lnTo>
                    <a:pt x="104965" y="88303"/>
                  </a:lnTo>
                  <a:lnTo>
                    <a:pt x="99161" y="24866"/>
                  </a:lnTo>
                  <a:lnTo>
                    <a:pt x="98932" y="21653"/>
                  </a:lnTo>
                  <a:lnTo>
                    <a:pt x="96265" y="19151"/>
                  </a:lnTo>
                  <a:close/>
                </a:path>
                <a:path w="326390" h="612139" extrusionOk="0">
                  <a:moveTo>
                    <a:pt x="259600" y="0"/>
                  </a:moveTo>
                  <a:lnTo>
                    <a:pt x="207789" y="7016"/>
                  </a:lnTo>
                  <a:lnTo>
                    <a:pt x="163871" y="26068"/>
                  </a:lnTo>
                  <a:lnTo>
                    <a:pt x="129159" y="54162"/>
                  </a:lnTo>
                  <a:lnTo>
                    <a:pt x="104965" y="88303"/>
                  </a:lnTo>
                  <a:lnTo>
                    <a:pt x="201894" y="88303"/>
                  </a:lnTo>
                  <a:lnTo>
                    <a:pt x="203637" y="87282"/>
                  </a:lnTo>
                  <a:lnTo>
                    <a:pt x="249199" y="79171"/>
                  </a:lnTo>
                  <a:lnTo>
                    <a:pt x="310242" y="79171"/>
                  </a:lnTo>
                  <a:lnTo>
                    <a:pt x="325310" y="16979"/>
                  </a:lnTo>
                  <a:lnTo>
                    <a:pt x="325970" y="14757"/>
                  </a:lnTo>
                  <a:lnTo>
                    <a:pt x="276619" y="922"/>
                  </a:lnTo>
                  <a:lnTo>
                    <a:pt x="259600" y="0"/>
                  </a:lnTo>
                  <a:close/>
                </a:path>
                <a:path w="326390" h="612139" extrusionOk="0">
                  <a:moveTo>
                    <a:pt x="310242" y="79171"/>
                  </a:moveTo>
                  <a:lnTo>
                    <a:pt x="249199" y="79171"/>
                  </a:lnTo>
                  <a:lnTo>
                    <a:pt x="266039" y="79771"/>
                  </a:lnTo>
                  <a:lnTo>
                    <a:pt x="280165" y="81438"/>
                  </a:lnTo>
                  <a:lnTo>
                    <a:pt x="292333" y="83972"/>
                  </a:lnTo>
                  <a:lnTo>
                    <a:pt x="303301" y="87172"/>
                  </a:lnTo>
                  <a:lnTo>
                    <a:pt x="305701" y="87972"/>
                  </a:lnTo>
                  <a:lnTo>
                    <a:pt x="308267" y="86804"/>
                  </a:lnTo>
                  <a:lnTo>
                    <a:pt x="308978" y="84391"/>
                  </a:lnTo>
                  <a:lnTo>
                    <a:pt x="310242" y="79171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10770189" y="5192402"/>
              <a:ext cx="307975" cy="779145"/>
            </a:xfrm>
            <a:custGeom>
              <a:avLst/>
              <a:gdLst/>
              <a:ahLst/>
              <a:cxnLst/>
              <a:rect l="l" t="t" r="r" b="b"/>
              <a:pathLst>
                <a:path w="307975" h="779145" extrusionOk="0">
                  <a:moveTo>
                    <a:pt x="92202" y="0"/>
                  </a:moveTo>
                  <a:lnTo>
                    <a:pt x="3797" y="0"/>
                  </a:lnTo>
                  <a:lnTo>
                    <a:pt x="1041" y="2247"/>
                  </a:lnTo>
                  <a:lnTo>
                    <a:pt x="0" y="598106"/>
                  </a:lnTo>
                  <a:lnTo>
                    <a:pt x="5598" y="651533"/>
                  </a:lnTo>
                  <a:lnTo>
                    <a:pt x="21258" y="694271"/>
                  </a:lnTo>
                  <a:lnTo>
                    <a:pt x="45272" y="727221"/>
                  </a:lnTo>
                  <a:lnTo>
                    <a:pt x="75937" y="751282"/>
                  </a:lnTo>
                  <a:lnTo>
                    <a:pt x="111547" y="767354"/>
                  </a:lnTo>
                  <a:lnTo>
                    <a:pt x="150396" y="776337"/>
                  </a:lnTo>
                  <a:lnTo>
                    <a:pt x="190779" y="779132"/>
                  </a:lnTo>
                  <a:lnTo>
                    <a:pt x="220249" y="777469"/>
                  </a:lnTo>
                  <a:lnTo>
                    <a:pt x="276575" y="764537"/>
                  </a:lnTo>
                  <a:lnTo>
                    <a:pt x="307441" y="749122"/>
                  </a:lnTo>
                  <a:lnTo>
                    <a:pt x="298664" y="705523"/>
                  </a:lnTo>
                  <a:lnTo>
                    <a:pt x="201429" y="705523"/>
                  </a:lnTo>
                  <a:lnTo>
                    <a:pt x="166800" y="695304"/>
                  </a:lnTo>
                  <a:lnTo>
                    <a:pt x="140069" y="672532"/>
                  </a:lnTo>
                  <a:lnTo>
                    <a:pt x="122849" y="636792"/>
                  </a:lnTo>
                  <a:lnTo>
                    <a:pt x="116751" y="587667"/>
                  </a:lnTo>
                  <a:lnTo>
                    <a:pt x="116751" y="242150"/>
                  </a:lnTo>
                  <a:lnTo>
                    <a:pt x="275526" y="242150"/>
                  </a:lnTo>
                  <a:lnTo>
                    <a:pt x="278282" y="239395"/>
                  </a:lnTo>
                  <a:lnTo>
                    <a:pt x="278282" y="167906"/>
                  </a:lnTo>
                  <a:lnTo>
                    <a:pt x="275526" y="165138"/>
                  </a:lnTo>
                  <a:lnTo>
                    <a:pt x="109118" y="165138"/>
                  </a:lnTo>
                  <a:lnTo>
                    <a:pt x="94932" y="6146"/>
                  </a:lnTo>
                  <a:lnTo>
                    <a:pt x="94932" y="2755"/>
                  </a:lnTo>
                  <a:lnTo>
                    <a:pt x="92202" y="0"/>
                  </a:lnTo>
                  <a:close/>
                </a:path>
                <a:path w="307975" h="779145" extrusionOk="0">
                  <a:moveTo>
                    <a:pt x="291655" y="688454"/>
                  </a:moveTo>
                  <a:lnTo>
                    <a:pt x="287934" y="689965"/>
                  </a:lnTo>
                  <a:lnTo>
                    <a:pt x="242344" y="703604"/>
                  </a:lnTo>
                  <a:lnTo>
                    <a:pt x="201429" y="705523"/>
                  </a:lnTo>
                  <a:lnTo>
                    <a:pt x="298664" y="705523"/>
                  </a:lnTo>
                  <a:lnTo>
                    <a:pt x="295744" y="691070"/>
                  </a:lnTo>
                  <a:lnTo>
                    <a:pt x="291655" y="68845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9990567" y="5338702"/>
              <a:ext cx="442595" cy="633095"/>
            </a:xfrm>
            <a:custGeom>
              <a:avLst/>
              <a:gdLst/>
              <a:ahLst/>
              <a:cxnLst/>
              <a:rect l="l" t="t" r="r" b="b"/>
              <a:pathLst>
                <a:path w="442595" h="633095" extrusionOk="0">
                  <a:moveTo>
                    <a:pt x="49390" y="479590"/>
                  </a:moveTo>
                  <a:lnTo>
                    <a:pt x="46012" y="479780"/>
                  </a:lnTo>
                  <a:lnTo>
                    <a:pt x="44132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83" y="572550"/>
                  </a:lnTo>
                  <a:lnTo>
                    <a:pt x="76086" y="596815"/>
                  </a:lnTo>
                  <a:lnTo>
                    <a:pt x="122190" y="615973"/>
                  </a:lnTo>
                  <a:lnTo>
                    <a:pt x="173680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77" y="614638"/>
                  </a:lnTo>
                  <a:lnTo>
                    <a:pt x="369708" y="593374"/>
                  </a:lnTo>
                  <a:lnTo>
                    <a:pt x="400824" y="565654"/>
                  </a:lnTo>
                  <a:lnTo>
                    <a:pt x="408384" y="554672"/>
                  </a:lnTo>
                  <a:lnTo>
                    <a:pt x="222453" y="554672"/>
                  </a:lnTo>
                  <a:lnTo>
                    <a:pt x="175762" y="550086"/>
                  </a:lnTo>
                  <a:lnTo>
                    <a:pt x="131040" y="536357"/>
                  </a:lnTo>
                  <a:lnTo>
                    <a:pt x="89263" y="513529"/>
                  </a:lnTo>
                  <a:lnTo>
                    <a:pt x="51409" y="481647"/>
                  </a:lnTo>
                  <a:lnTo>
                    <a:pt x="49390" y="479590"/>
                  </a:lnTo>
                  <a:close/>
                </a:path>
                <a:path w="442595" h="633095" extrusionOk="0">
                  <a:moveTo>
                    <a:pt x="211264" y="0"/>
                  </a:moveTo>
                  <a:lnTo>
                    <a:pt x="151343" y="5644"/>
                  </a:lnTo>
                  <a:lnTo>
                    <a:pt x="102520" y="21492"/>
                  </a:lnTo>
                  <a:lnTo>
                    <a:pt x="64704" y="45894"/>
                  </a:lnTo>
                  <a:lnTo>
                    <a:pt x="37806" y="77203"/>
                  </a:lnTo>
                  <a:lnTo>
                    <a:pt x="21733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4" y="288905"/>
                  </a:lnTo>
                  <a:lnTo>
                    <a:pt x="119559" y="310828"/>
                  </a:lnTo>
                  <a:lnTo>
                    <a:pt x="154706" y="330037"/>
                  </a:lnTo>
                  <a:lnTo>
                    <a:pt x="225854" y="364331"/>
                  </a:lnTo>
                  <a:lnTo>
                    <a:pt x="258440" y="381428"/>
                  </a:lnTo>
                  <a:lnTo>
                    <a:pt x="286757" y="399833"/>
                  </a:lnTo>
                  <a:lnTo>
                    <a:pt x="309097" y="420550"/>
                  </a:lnTo>
                  <a:lnTo>
                    <a:pt x="323753" y="444587"/>
                  </a:lnTo>
                  <a:lnTo>
                    <a:pt x="329018" y="472948"/>
                  </a:lnTo>
                  <a:lnTo>
                    <a:pt x="321499" y="507288"/>
                  </a:lnTo>
                  <a:lnTo>
                    <a:pt x="300086" y="532984"/>
                  </a:lnTo>
                  <a:lnTo>
                    <a:pt x="266498" y="549093"/>
                  </a:lnTo>
                  <a:lnTo>
                    <a:pt x="222453" y="554672"/>
                  </a:lnTo>
                  <a:lnTo>
                    <a:pt x="408384" y="554672"/>
                  </a:lnTo>
                  <a:lnTo>
                    <a:pt x="423536" y="532660"/>
                  </a:lnTo>
                  <a:lnTo>
                    <a:pt x="437450" y="495577"/>
                  </a:lnTo>
                  <a:lnTo>
                    <a:pt x="442175" y="455587"/>
                  </a:lnTo>
                  <a:lnTo>
                    <a:pt x="436869" y="414445"/>
                  </a:lnTo>
                  <a:lnTo>
                    <a:pt x="399584" y="349697"/>
                  </a:lnTo>
                  <a:lnTo>
                    <a:pt x="371046" y="324270"/>
                  </a:lnTo>
                  <a:lnTo>
                    <a:pt x="338207" y="302263"/>
                  </a:lnTo>
                  <a:lnTo>
                    <a:pt x="302785" y="282766"/>
                  </a:lnTo>
                  <a:lnTo>
                    <a:pt x="231083" y="247664"/>
                  </a:lnTo>
                  <a:lnTo>
                    <a:pt x="198243" y="230240"/>
                  </a:lnTo>
                  <a:lnTo>
                    <a:pt x="169705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7" y="113343"/>
                  </a:lnTo>
                  <a:lnTo>
                    <a:pt x="149058" y="92586"/>
                  </a:lnTo>
                  <a:lnTo>
                    <a:pt x="176690" y="79187"/>
                  </a:lnTo>
                  <a:lnTo>
                    <a:pt x="215607" y="74434"/>
                  </a:lnTo>
                  <a:lnTo>
                    <a:pt x="428165" y="74434"/>
                  </a:lnTo>
                  <a:lnTo>
                    <a:pt x="428218" y="71907"/>
                  </a:lnTo>
                  <a:lnTo>
                    <a:pt x="389119" y="46040"/>
                  </a:lnTo>
                  <a:lnTo>
                    <a:pt x="348596" y="26658"/>
                  </a:lnTo>
                  <a:lnTo>
                    <a:pt x="304834" y="12186"/>
                  </a:lnTo>
                  <a:lnTo>
                    <a:pt x="258751" y="3131"/>
                  </a:lnTo>
                  <a:lnTo>
                    <a:pt x="211264" y="0"/>
                  </a:lnTo>
                  <a:close/>
                </a:path>
                <a:path w="442595" h="633095" extrusionOk="0">
                  <a:moveTo>
                    <a:pt x="428165" y="74434"/>
                  </a:moveTo>
                  <a:lnTo>
                    <a:pt x="215607" y="74434"/>
                  </a:lnTo>
                  <a:lnTo>
                    <a:pt x="257699" y="78710"/>
                  </a:lnTo>
                  <a:lnTo>
                    <a:pt x="300483" y="90717"/>
                  </a:lnTo>
                  <a:lnTo>
                    <a:pt x="342336" y="109222"/>
                  </a:lnTo>
                  <a:lnTo>
                    <a:pt x="381634" y="132994"/>
                  </a:lnTo>
                  <a:lnTo>
                    <a:pt x="384746" y="135153"/>
                  </a:lnTo>
                  <a:lnTo>
                    <a:pt x="388823" y="135000"/>
                  </a:lnTo>
                  <a:lnTo>
                    <a:pt x="391159" y="132029"/>
                  </a:lnTo>
                  <a:lnTo>
                    <a:pt x="426021" y="78854"/>
                  </a:lnTo>
                  <a:lnTo>
                    <a:pt x="428129" y="76161"/>
                  </a:lnTo>
                  <a:lnTo>
                    <a:pt x="428165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2742748" y="5338702"/>
              <a:ext cx="442594" cy="633095"/>
            </a:xfrm>
            <a:custGeom>
              <a:avLst/>
              <a:gdLst/>
              <a:ahLst/>
              <a:cxnLst/>
              <a:rect l="l" t="t" r="r" b="b"/>
              <a:pathLst>
                <a:path w="442594" h="633095" extrusionOk="0">
                  <a:moveTo>
                    <a:pt x="49390" y="479590"/>
                  </a:moveTo>
                  <a:lnTo>
                    <a:pt x="46024" y="479780"/>
                  </a:lnTo>
                  <a:lnTo>
                    <a:pt x="44145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96" y="572550"/>
                  </a:lnTo>
                  <a:lnTo>
                    <a:pt x="76098" y="596815"/>
                  </a:lnTo>
                  <a:lnTo>
                    <a:pt x="122200" y="615973"/>
                  </a:lnTo>
                  <a:lnTo>
                    <a:pt x="173686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80" y="614638"/>
                  </a:lnTo>
                  <a:lnTo>
                    <a:pt x="369713" y="593374"/>
                  </a:lnTo>
                  <a:lnTo>
                    <a:pt x="400832" y="565654"/>
                  </a:lnTo>
                  <a:lnTo>
                    <a:pt x="408392" y="554672"/>
                  </a:lnTo>
                  <a:lnTo>
                    <a:pt x="222465" y="554672"/>
                  </a:lnTo>
                  <a:lnTo>
                    <a:pt x="175775" y="550086"/>
                  </a:lnTo>
                  <a:lnTo>
                    <a:pt x="131052" y="536357"/>
                  </a:lnTo>
                  <a:lnTo>
                    <a:pt x="89276" y="513529"/>
                  </a:lnTo>
                  <a:lnTo>
                    <a:pt x="51422" y="481647"/>
                  </a:lnTo>
                  <a:lnTo>
                    <a:pt x="49390" y="479590"/>
                  </a:lnTo>
                  <a:close/>
                </a:path>
                <a:path w="442594" h="633095" extrusionOk="0">
                  <a:moveTo>
                    <a:pt x="211264" y="0"/>
                  </a:moveTo>
                  <a:lnTo>
                    <a:pt x="151347" y="5644"/>
                  </a:lnTo>
                  <a:lnTo>
                    <a:pt x="102526" y="21492"/>
                  </a:lnTo>
                  <a:lnTo>
                    <a:pt x="64709" y="45894"/>
                  </a:lnTo>
                  <a:lnTo>
                    <a:pt x="37808" y="77203"/>
                  </a:lnTo>
                  <a:lnTo>
                    <a:pt x="21734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7" y="288905"/>
                  </a:lnTo>
                  <a:lnTo>
                    <a:pt x="119564" y="310828"/>
                  </a:lnTo>
                  <a:lnTo>
                    <a:pt x="154712" y="330037"/>
                  </a:lnTo>
                  <a:lnTo>
                    <a:pt x="225863" y="364331"/>
                  </a:lnTo>
                  <a:lnTo>
                    <a:pt x="258450" y="381428"/>
                  </a:lnTo>
                  <a:lnTo>
                    <a:pt x="286768" y="399833"/>
                  </a:lnTo>
                  <a:lnTo>
                    <a:pt x="309109" y="420550"/>
                  </a:lnTo>
                  <a:lnTo>
                    <a:pt x="323766" y="444587"/>
                  </a:lnTo>
                  <a:lnTo>
                    <a:pt x="329031" y="472948"/>
                  </a:lnTo>
                  <a:lnTo>
                    <a:pt x="321510" y="507288"/>
                  </a:lnTo>
                  <a:lnTo>
                    <a:pt x="300094" y="532984"/>
                  </a:lnTo>
                  <a:lnTo>
                    <a:pt x="266505" y="549093"/>
                  </a:lnTo>
                  <a:lnTo>
                    <a:pt x="222465" y="554672"/>
                  </a:lnTo>
                  <a:lnTo>
                    <a:pt x="408392" y="554672"/>
                  </a:lnTo>
                  <a:lnTo>
                    <a:pt x="423546" y="532660"/>
                  </a:lnTo>
                  <a:lnTo>
                    <a:pt x="437462" y="495577"/>
                  </a:lnTo>
                  <a:lnTo>
                    <a:pt x="442188" y="455587"/>
                  </a:lnTo>
                  <a:lnTo>
                    <a:pt x="436882" y="414445"/>
                  </a:lnTo>
                  <a:lnTo>
                    <a:pt x="399595" y="349697"/>
                  </a:lnTo>
                  <a:lnTo>
                    <a:pt x="371056" y="324270"/>
                  </a:lnTo>
                  <a:lnTo>
                    <a:pt x="338215" y="302263"/>
                  </a:lnTo>
                  <a:lnTo>
                    <a:pt x="302792" y="282766"/>
                  </a:lnTo>
                  <a:lnTo>
                    <a:pt x="231087" y="247664"/>
                  </a:lnTo>
                  <a:lnTo>
                    <a:pt x="198246" y="230240"/>
                  </a:lnTo>
                  <a:lnTo>
                    <a:pt x="169707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9" y="113343"/>
                  </a:lnTo>
                  <a:lnTo>
                    <a:pt x="149064" y="92586"/>
                  </a:lnTo>
                  <a:lnTo>
                    <a:pt x="176700" y="79187"/>
                  </a:lnTo>
                  <a:lnTo>
                    <a:pt x="215620" y="74434"/>
                  </a:lnTo>
                  <a:lnTo>
                    <a:pt x="428178" y="74434"/>
                  </a:lnTo>
                  <a:lnTo>
                    <a:pt x="428231" y="71907"/>
                  </a:lnTo>
                  <a:lnTo>
                    <a:pt x="389132" y="46040"/>
                  </a:lnTo>
                  <a:lnTo>
                    <a:pt x="348608" y="26658"/>
                  </a:lnTo>
                  <a:lnTo>
                    <a:pt x="304844" y="12186"/>
                  </a:lnTo>
                  <a:lnTo>
                    <a:pt x="258758" y="3131"/>
                  </a:lnTo>
                  <a:lnTo>
                    <a:pt x="211264" y="0"/>
                  </a:lnTo>
                  <a:close/>
                </a:path>
                <a:path w="442594" h="633095" extrusionOk="0">
                  <a:moveTo>
                    <a:pt x="428178" y="74434"/>
                  </a:moveTo>
                  <a:lnTo>
                    <a:pt x="215620" y="74434"/>
                  </a:lnTo>
                  <a:lnTo>
                    <a:pt x="257705" y="78710"/>
                  </a:lnTo>
                  <a:lnTo>
                    <a:pt x="300486" y="90717"/>
                  </a:lnTo>
                  <a:lnTo>
                    <a:pt x="342341" y="109222"/>
                  </a:lnTo>
                  <a:lnTo>
                    <a:pt x="381647" y="132994"/>
                  </a:lnTo>
                  <a:lnTo>
                    <a:pt x="384759" y="135153"/>
                  </a:lnTo>
                  <a:lnTo>
                    <a:pt x="388835" y="135000"/>
                  </a:lnTo>
                  <a:lnTo>
                    <a:pt x="391172" y="132029"/>
                  </a:lnTo>
                  <a:lnTo>
                    <a:pt x="426034" y="78854"/>
                  </a:lnTo>
                  <a:lnTo>
                    <a:pt x="428142" y="76161"/>
                  </a:lnTo>
                  <a:lnTo>
                    <a:pt x="428178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1563939" y="5374611"/>
              <a:ext cx="490854" cy="638175"/>
            </a:xfrm>
            <a:custGeom>
              <a:avLst/>
              <a:gdLst/>
              <a:ahLst/>
              <a:cxnLst/>
              <a:rect l="l" t="t" r="r" b="b"/>
              <a:pathLst>
                <a:path w="490854" h="638175" extrusionOk="0">
                  <a:moveTo>
                    <a:pt x="354622" y="0"/>
                  </a:moveTo>
                  <a:lnTo>
                    <a:pt x="0" y="611936"/>
                  </a:lnTo>
                  <a:lnTo>
                    <a:pt x="31589" y="622999"/>
                  </a:lnTo>
                  <a:lnTo>
                    <a:pt x="64462" y="631102"/>
                  </a:lnTo>
                  <a:lnTo>
                    <a:pt x="98444" y="636084"/>
                  </a:lnTo>
                  <a:lnTo>
                    <a:pt x="133362" y="637781"/>
                  </a:lnTo>
                  <a:lnTo>
                    <a:pt x="181872" y="634518"/>
                  </a:lnTo>
                  <a:lnTo>
                    <a:pt x="228393" y="625013"/>
                  </a:lnTo>
                  <a:lnTo>
                    <a:pt x="272500" y="609692"/>
                  </a:lnTo>
                  <a:lnTo>
                    <a:pt x="313770" y="588982"/>
                  </a:lnTo>
                  <a:lnTo>
                    <a:pt x="351776" y="563309"/>
                  </a:lnTo>
                  <a:lnTo>
                    <a:pt x="386094" y="533098"/>
                  </a:lnTo>
                  <a:lnTo>
                    <a:pt x="416298" y="498776"/>
                  </a:lnTo>
                  <a:lnTo>
                    <a:pt x="441964" y="460769"/>
                  </a:lnTo>
                  <a:lnTo>
                    <a:pt x="462666" y="419504"/>
                  </a:lnTo>
                  <a:lnTo>
                    <a:pt x="477979" y="375405"/>
                  </a:lnTo>
                  <a:lnTo>
                    <a:pt x="487479" y="328901"/>
                  </a:lnTo>
                  <a:lnTo>
                    <a:pt x="490740" y="280415"/>
                  </a:lnTo>
                  <a:lnTo>
                    <a:pt x="487550" y="232464"/>
                  </a:lnTo>
                  <a:lnTo>
                    <a:pt x="478253" y="186461"/>
                  </a:lnTo>
                  <a:lnTo>
                    <a:pt x="463262" y="142816"/>
                  </a:lnTo>
                  <a:lnTo>
                    <a:pt x="442991" y="101938"/>
                  </a:lnTo>
                  <a:lnTo>
                    <a:pt x="417852" y="64236"/>
                  </a:lnTo>
                  <a:lnTo>
                    <a:pt x="388258" y="30120"/>
                  </a:lnTo>
                  <a:lnTo>
                    <a:pt x="354622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8789189" y="5338952"/>
              <a:ext cx="483234" cy="631189"/>
            </a:xfrm>
            <a:custGeom>
              <a:avLst/>
              <a:gdLst/>
              <a:ahLst/>
              <a:cxnLst/>
              <a:rect l="l" t="t" r="r" b="b"/>
              <a:pathLst>
                <a:path w="483234" h="631189" extrusionOk="0">
                  <a:moveTo>
                    <a:pt x="248640" y="234734"/>
                  </a:moveTo>
                  <a:lnTo>
                    <a:pt x="193384" y="238253"/>
                  </a:lnTo>
                  <a:lnTo>
                    <a:pt x="144296" y="248560"/>
                  </a:lnTo>
                  <a:lnTo>
                    <a:pt x="101746" y="265273"/>
                  </a:lnTo>
                  <a:lnTo>
                    <a:pt x="66103" y="288013"/>
                  </a:lnTo>
                  <a:lnTo>
                    <a:pt x="37737" y="316401"/>
                  </a:lnTo>
                  <a:lnTo>
                    <a:pt x="17018" y="350055"/>
                  </a:lnTo>
                  <a:lnTo>
                    <a:pt x="4316" y="388597"/>
                  </a:lnTo>
                  <a:lnTo>
                    <a:pt x="0" y="431647"/>
                  </a:lnTo>
                  <a:lnTo>
                    <a:pt x="4019" y="476230"/>
                  </a:lnTo>
                  <a:lnTo>
                    <a:pt x="15852" y="515684"/>
                  </a:lnTo>
                  <a:lnTo>
                    <a:pt x="35158" y="549759"/>
                  </a:lnTo>
                  <a:lnTo>
                    <a:pt x="61596" y="578202"/>
                  </a:lnTo>
                  <a:lnTo>
                    <a:pt x="94826" y="600762"/>
                  </a:lnTo>
                  <a:lnTo>
                    <a:pt x="134507" y="617188"/>
                  </a:lnTo>
                  <a:lnTo>
                    <a:pt x="180300" y="627228"/>
                  </a:lnTo>
                  <a:lnTo>
                    <a:pt x="231863" y="630631"/>
                  </a:lnTo>
                  <a:lnTo>
                    <a:pt x="273958" y="627324"/>
                  </a:lnTo>
                  <a:lnTo>
                    <a:pt x="315910" y="617750"/>
                  </a:lnTo>
                  <a:lnTo>
                    <a:pt x="354698" y="602427"/>
                  </a:lnTo>
                  <a:lnTo>
                    <a:pt x="387299" y="581875"/>
                  </a:lnTo>
                  <a:lnTo>
                    <a:pt x="483057" y="581875"/>
                  </a:lnTo>
                  <a:lnTo>
                    <a:pt x="483057" y="550506"/>
                  </a:lnTo>
                  <a:lnTo>
                    <a:pt x="266407" y="550506"/>
                  </a:lnTo>
                  <a:lnTo>
                    <a:pt x="210389" y="545183"/>
                  </a:lnTo>
                  <a:lnTo>
                    <a:pt x="168754" y="529652"/>
                  </a:lnTo>
                  <a:lnTo>
                    <a:pt x="140392" y="504572"/>
                  </a:lnTo>
                  <a:lnTo>
                    <a:pt x="124190" y="470600"/>
                  </a:lnTo>
                  <a:lnTo>
                    <a:pt x="119037" y="428396"/>
                  </a:lnTo>
                  <a:lnTo>
                    <a:pt x="124243" y="387011"/>
                  </a:lnTo>
                  <a:lnTo>
                    <a:pt x="140965" y="353330"/>
                  </a:lnTo>
                  <a:lnTo>
                    <a:pt x="170853" y="328211"/>
                  </a:lnTo>
                  <a:lnTo>
                    <a:pt x="215558" y="312510"/>
                  </a:lnTo>
                  <a:lnTo>
                    <a:pt x="276733" y="307085"/>
                  </a:lnTo>
                  <a:lnTo>
                    <a:pt x="483057" y="307085"/>
                  </a:lnTo>
                  <a:lnTo>
                    <a:pt x="483057" y="251485"/>
                  </a:lnTo>
                  <a:lnTo>
                    <a:pt x="372084" y="251485"/>
                  </a:lnTo>
                  <a:lnTo>
                    <a:pt x="342459" y="244946"/>
                  </a:lnTo>
                  <a:lnTo>
                    <a:pt x="311010" y="239623"/>
                  </a:lnTo>
                  <a:lnTo>
                    <a:pt x="279237" y="236044"/>
                  </a:lnTo>
                  <a:lnTo>
                    <a:pt x="248640" y="234734"/>
                  </a:lnTo>
                  <a:close/>
                </a:path>
                <a:path w="483234" h="631189" extrusionOk="0">
                  <a:moveTo>
                    <a:pt x="483057" y="581875"/>
                  </a:moveTo>
                  <a:lnTo>
                    <a:pt x="387299" y="581875"/>
                  </a:lnTo>
                  <a:lnTo>
                    <a:pt x="394258" y="607529"/>
                  </a:lnTo>
                  <a:lnTo>
                    <a:pt x="394766" y="610488"/>
                  </a:lnTo>
                  <a:lnTo>
                    <a:pt x="397319" y="612533"/>
                  </a:lnTo>
                  <a:lnTo>
                    <a:pt x="480301" y="612533"/>
                  </a:lnTo>
                  <a:lnTo>
                    <a:pt x="483057" y="609790"/>
                  </a:lnTo>
                  <a:lnTo>
                    <a:pt x="483057" y="581875"/>
                  </a:lnTo>
                  <a:close/>
                </a:path>
                <a:path w="483234" h="631189" extrusionOk="0">
                  <a:moveTo>
                    <a:pt x="483057" y="307085"/>
                  </a:moveTo>
                  <a:lnTo>
                    <a:pt x="276733" y="307085"/>
                  </a:lnTo>
                  <a:lnTo>
                    <a:pt x="302561" y="308038"/>
                  </a:lnTo>
                  <a:lnTo>
                    <a:pt x="327504" y="310638"/>
                  </a:lnTo>
                  <a:lnTo>
                    <a:pt x="350899" y="314501"/>
                  </a:lnTo>
                  <a:lnTo>
                    <a:pt x="372084" y="319239"/>
                  </a:lnTo>
                  <a:lnTo>
                    <a:pt x="372084" y="516889"/>
                  </a:lnTo>
                  <a:lnTo>
                    <a:pt x="348618" y="529557"/>
                  </a:lnTo>
                  <a:lnTo>
                    <a:pt x="322618" y="540289"/>
                  </a:lnTo>
                  <a:lnTo>
                    <a:pt x="294932" y="547725"/>
                  </a:lnTo>
                  <a:lnTo>
                    <a:pt x="266407" y="550506"/>
                  </a:lnTo>
                  <a:lnTo>
                    <a:pt x="483057" y="550506"/>
                  </a:lnTo>
                  <a:lnTo>
                    <a:pt x="483057" y="307085"/>
                  </a:lnTo>
                  <a:close/>
                </a:path>
                <a:path w="483234" h="631189" extrusionOk="0">
                  <a:moveTo>
                    <a:pt x="438512" y="74688"/>
                  </a:moveTo>
                  <a:lnTo>
                    <a:pt x="237388" y="74688"/>
                  </a:lnTo>
                  <a:lnTo>
                    <a:pt x="286870" y="80695"/>
                  </a:lnTo>
                  <a:lnTo>
                    <a:pt x="324709" y="97921"/>
                  </a:lnTo>
                  <a:lnTo>
                    <a:pt x="351276" y="125174"/>
                  </a:lnTo>
                  <a:lnTo>
                    <a:pt x="366944" y="161261"/>
                  </a:lnTo>
                  <a:lnTo>
                    <a:pt x="372084" y="204990"/>
                  </a:lnTo>
                  <a:lnTo>
                    <a:pt x="372084" y="251485"/>
                  </a:lnTo>
                  <a:lnTo>
                    <a:pt x="483057" y="251485"/>
                  </a:lnTo>
                  <a:lnTo>
                    <a:pt x="483057" y="223189"/>
                  </a:lnTo>
                  <a:lnTo>
                    <a:pt x="479500" y="172845"/>
                  </a:lnTo>
                  <a:lnTo>
                    <a:pt x="468780" y="128432"/>
                  </a:lnTo>
                  <a:lnTo>
                    <a:pt x="450821" y="90191"/>
                  </a:lnTo>
                  <a:lnTo>
                    <a:pt x="438512" y="74688"/>
                  </a:lnTo>
                  <a:close/>
                </a:path>
                <a:path w="483234" h="631189" extrusionOk="0">
                  <a:moveTo>
                    <a:pt x="249859" y="0"/>
                  </a:moveTo>
                  <a:lnTo>
                    <a:pt x="201762" y="3288"/>
                  </a:lnTo>
                  <a:lnTo>
                    <a:pt x="152911" y="12369"/>
                  </a:lnTo>
                  <a:lnTo>
                    <a:pt x="106416" y="26071"/>
                  </a:lnTo>
                  <a:lnTo>
                    <a:pt x="65392" y="43218"/>
                  </a:lnTo>
                  <a:lnTo>
                    <a:pt x="59270" y="49961"/>
                  </a:lnTo>
                  <a:lnTo>
                    <a:pt x="60604" y="54355"/>
                  </a:lnTo>
                  <a:lnTo>
                    <a:pt x="64270" y="67087"/>
                  </a:lnTo>
                  <a:lnTo>
                    <a:pt x="72112" y="93312"/>
                  </a:lnTo>
                  <a:lnTo>
                    <a:pt x="76022" y="106679"/>
                  </a:lnTo>
                  <a:lnTo>
                    <a:pt x="77241" y="110972"/>
                  </a:lnTo>
                  <a:lnTo>
                    <a:pt x="82054" y="112699"/>
                  </a:lnTo>
                  <a:lnTo>
                    <a:pt x="123041" y="95519"/>
                  </a:lnTo>
                  <a:lnTo>
                    <a:pt x="159915" y="84159"/>
                  </a:lnTo>
                  <a:lnTo>
                    <a:pt x="197688" y="77109"/>
                  </a:lnTo>
                  <a:lnTo>
                    <a:pt x="237388" y="74688"/>
                  </a:lnTo>
                  <a:lnTo>
                    <a:pt x="438512" y="74688"/>
                  </a:lnTo>
                  <a:lnTo>
                    <a:pt x="425551" y="58364"/>
                  </a:lnTo>
                  <a:lnTo>
                    <a:pt x="392894" y="33190"/>
                  </a:lnTo>
                  <a:lnTo>
                    <a:pt x="352776" y="14911"/>
                  </a:lnTo>
                  <a:lnTo>
                    <a:pt x="305123" y="3768"/>
                  </a:lnTo>
                  <a:lnTo>
                    <a:pt x="249859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11337966" y="5297715"/>
              <a:ext cx="464820" cy="618489"/>
            </a:xfrm>
            <a:custGeom>
              <a:avLst/>
              <a:gdLst/>
              <a:ahLst/>
              <a:cxnLst/>
              <a:rect l="l" t="t" r="r" b="b"/>
              <a:pathLst>
                <a:path w="464820" h="618489" extrusionOk="0">
                  <a:moveTo>
                    <a:pt x="359371" y="0"/>
                  </a:moveTo>
                  <a:lnTo>
                    <a:pt x="311268" y="2978"/>
                  </a:lnTo>
                  <a:lnTo>
                    <a:pt x="264930" y="11721"/>
                  </a:lnTo>
                  <a:lnTo>
                    <a:pt x="220816" y="25938"/>
                  </a:lnTo>
                  <a:lnTo>
                    <a:pt x="179389" y="45337"/>
                  </a:lnTo>
                  <a:lnTo>
                    <a:pt x="141110" y="69628"/>
                  </a:lnTo>
                  <a:lnTo>
                    <a:pt x="106438" y="98520"/>
                  </a:lnTo>
                  <a:lnTo>
                    <a:pt x="75836" y="131723"/>
                  </a:lnTo>
                  <a:lnTo>
                    <a:pt x="49764" y="168945"/>
                  </a:lnTo>
                  <a:lnTo>
                    <a:pt x="28684" y="209897"/>
                  </a:lnTo>
                  <a:lnTo>
                    <a:pt x="13055" y="254288"/>
                  </a:lnTo>
                  <a:lnTo>
                    <a:pt x="3340" y="301826"/>
                  </a:lnTo>
                  <a:lnTo>
                    <a:pt x="0" y="352221"/>
                  </a:lnTo>
                  <a:lnTo>
                    <a:pt x="3702" y="403130"/>
                  </a:lnTo>
                  <a:lnTo>
                    <a:pt x="14409" y="452425"/>
                  </a:lnTo>
                  <a:lnTo>
                    <a:pt x="31521" y="499341"/>
                  </a:lnTo>
                  <a:lnTo>
                    <a:pt x="54436" y="543115"/>
                  </a:lnTo>
                  <a:lnTo>
                    <a:pt x="82555" y="582980"/>
                  </a:lnTo>
                  <a:lnTo>
                    <a:pt x="115277" y="618172"/>
                  </a:lnTo>
                  <a:lnTo>
                    <a:pt x="157784" y="543255"/>
                  </a:lnTo>
                  <a:lnTo>
                    <a:pt x="126780" y="502847"/>
                  </a:lnTo>
                  <a:lnTo>
                    <a:pt x="104336" y="457176"/>
                  </a:lnTo>
                  <a:lnTo>
                    <a:pt x="90694" y="407039"/>
                  </a:lnTo>
                  <a:lnTo>
                    <a:pt x="86093" y="353237"/>
                  </a:lnTo>
                  <a:lnTo>
                    <a:pt x="89486" y="306449"/>
                  </a:lnTo>
                  <a:lnTo>
                    <a:pt x="99378" y="262604"/>
                  </a:lnTo>
                  <a:lnTo>
                    <a:pt x="115335" y="222170"/>
                  </a:lnTo>
                  <a:lnTo>
                    <a:pt x="136922" y="185613"/>
                  </a:lnTo>
                  <a:lnTo>
                    <a:pt x="163706" y="153400"/>
                  </a:lnTo>
                  <a:lnTo>
                    <a:pt x="195253" y="125997"/>
                  </a:lnTo>
                  <a:lnTo>
                    <a:pt x="231130" y="103872"/>
                  </a:lnTo>
                  <a:lnTo>
                    <a:pt x="270902" y="87490"/>
                  </a:lnTo>
                  <a:lnTo>
                    <a:pt x="314137" y="77319"/>
                  </a:lnTo>
                  <a:lnTo>
                    <a:pt x="360400" y="73825"/>
                  </a:lnTo>
                  <a:lnTo>
                    <a:pt x="429559" y="73825"/>
                  </a:lnTo>
                  <a:lnTo>
                    <a:pt x="464439" y="15722"/>
                  </a:lnTo>
                  <a:lnTo>
                    <a:pt x="439149" y="8963"/>
                  </a:lnTo>
                  <a:lnTo>
                    <a:pt x="413162" y="4037"/>
                  </a:lnTo>
                  <a:lnTo>
                    <a:pt x="386547" y="1022"/>
                  </a:lnTo>
                  <a:lnTo>
                    <a:pt x="359371" y="0"/>
                  </a:lnTo>
                  <a:close/>
                </a:path>
                <a:path w="464820" h="618489" extrusionOk="0">
                  <a:moveTo>
                    <a:pt x="429559" y="73825"/>
                  </a:moveTo>
                  <a:lnTo>
                    <a:pt x="360400" y="73825"/>
                  </a:lnTo>
                  <a:lnTo>
                    <a:pt x="376963" y="74322"/>
                  </a:lnTo>
                  <a:lnTo>
                    <a:pt x="393263" y="75785"/>
                  </a:lnTo>
                  <a:lnTo>
                    <a:pt x="409279" y="78170"/>
                  </a:lnTo>
                  <a:lnTo>
                    <a:pt x="424992" y="81432"/>
                  </a:lnTo>
                  <a:lnTo>
                    <a:pt x="429559" y="73825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7928991" y="5133849"/>
              <a:ext cx="632459" cy="816610"/>
            </a:xfrm>
            <a:custGeom>
              <a:avLst/>
              <a:gdLst/>
              <a:ahLst/>
              <a:cxnLst/>
              <a:rect l="l" t="t" r="r" b="b"/>
              <a:pathLst>
                <a:path w="632459" h="816610" extrusionOk="0">
                  <a:moveTo>
                    <a:pt x="372046" y="82664"/>
                  </a:moveTo>
                  <a:lnTo>
                    <a:pt x="251586" y="82664"/>
                  </a:lnTo>
                  <a:lnTo>
                    <a:pt x="251586" y="813536"/>
                  </a:lnTo>
                  <a:lnTo>
                    <a:pt x="254368" y="816305"/>
                  </a:lnTo>
                  <a:lnTo>
                    <a:pt x="369277" y="816305"/>
                  </a:lnTo>
                  <a:lnTo>
                    <a:pt x="372046" y="813536"/>
                  </a:lnTo>
                  <a:lnTo>
                    <a:pt x="372046" y="82664"/>
                  </a:lnTo>
                  <a:close/>
                </a:path>
                <a:path w="632459" h="816610" extrusionOk="0">
                  <a:moveTo>
                    <a:pt x="629018" y="0"/>
                  </a:moveTo>
                  <a:lnTo>
                    <a:pt x="2946" y="0"/>
                  </a:lnTo>
                  <a:lnTo>
                    <a:pt x="0" y="2768"/>
                  </a:lnTo>
                  <a:lnTo>
                    <a:pt x="0" y="79895"/>
                  </a:lnTo>
                  <a:lnTo>
                    <a:pt x="2946" y="82664"/>
                  </a:lnTo>
                  <a:lnTo>
                    <a:pt x="629018" y="82664"/>
                  </a:lnTo>
                  <a:lnTo>
                    <a:pt x="631964" y="79895"/>
                  </a:lnTo>
                  <a:lnTo>
                    <a:pt x="631964" y="2768"/>
                  </a:lnTo>
                  <a:lnTo>
                    <a:pt x="629018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11238839" y="4928489"/>
              <a:ext cx="935400" cy="1453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13223050" y="5367680"/>
              <a:ext cx="141900" cy="69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1476375" y="273844"/>
            <a:ext cx="74391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Char char="●"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5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/>
            </a:lvl1pPr>
            <a:lvl2pPr marL="0" lvl="1" indent="0" algn="r" rtl="0">
              <a:spcBef>
                <a:spcPts val="0"/>
              </a:spcBef>
              <a:buNone/>
              <a:defRPr sz="1400"/>
            </a:lvl2pPr>
            <a:lvl3pPr marL="0" lvl="2" indent="0" algn="r" rtl="0">
              <a:spcBef>
                <a:spcPts val="0"/>
              </a:spcBef>
              <a:buNone/>
              <a:defRPr sz="1400"/>
            </a:lvl3pPr>
            <a:lvl4pPr marL="0" lvl="3" indent="0" algn="r" rtl="0">
              <a:spcBef>
                <a:spcPts val="0"/>
              </a:spcBef>
              <a:buNone/>
              <a:defRPr sz="1400"/>
            </a:lvl4pPr>
            <a:lvl5pPr marL="0" lvl="4" indent="0" algn="r" rtl="0">
              <a:spcBef>
                <a:spcPts val="0"/>
              </a:spcBef>
              <a:buNone/>
              <a:defRPr sz="1400"/>
            </a:lvl5pPr>
            <a:lvl6pPr marL="0" lvl="5" indent="0" algn="r" rtl="0">
              <a:spcBef>
                <a:spcPts val="0"/>
              </a:spcBef>
              <a:buNone/>
              <a:defRPr sz="1400"/>
            </a:lvl6pPr>
            <a:lvl7pPr marL="0" lvl="6" indent="0" algn="r" rtl="0">
              <a:spcBef>
                <a:spcPts val="0"/>
              </a:spcBef>
              <a:buNone/>
              <a:defRPr sz="1400"/>
            </a:lvl7pPr>
            <a:lvl8pPr marL="0" lvl="7" indent="0" algn="r" rtl="0">
              <a:spcBef>
                <a:spcPts val="0"/>
              </a:spcBef>
              <a:buNone/>
              <a:defRPr sz="1400"/>
            </a:lvl8pPr>
            <a:lvl9pPr marL="0" lvl="8" indent="0" algn="r" rtl="0">
              <a:spcBef>
                <a:spcPts val="0"/>
              </a:spcBef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 flipH="1">
            <a:off x="0" y="-67"/>
            <a:ext cx="1809600" cy="2833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45000">
                <a:schemeClr val="accent2"/>
              </a:gs>
              <a:gs pos="87000">
                <a:schemeClr val="accent3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1"/>
          </p:nvPr>
        </p:nvSpPr>
        <p:spPr>
          <a:xfrm>
            <a:off x="1476375" y="1219200"/>
            <a:ext cx="74391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2"/>
          </p:nvPr>
        </p:nvSpPr>
        <p:spPr>
          <a:xfrm>
            <a:off x="55790" y="210740"/>
            <a:ext cx="10119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_Custom">
  <p:cSld name="Final_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6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71" name="Google Shape;71;p16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67584" y="846307"/>
            <a:ext cx="33354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67584" y="3419060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467584" y="368370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467584" y="3946570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1">
  <p:cSld name="Cover_Branded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descr="A person in glasses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704"/>
          <a:stretch/>
        </p:blipFill>
        <p:spPr>
          <a:xfrm>
            <a:off x="-69574" y="-572"/>
            <a:ext cx="9348226" cy="5174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7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82" name="Google Shape;82;p17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6" name="Google Shape;86;p1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2">
  <p:cSld name="Cover_Branded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A person wearing glasses and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8" y="-6919"/>
            <a:ext cx="9303026" cy="519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8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92" name="Google Shape;92;p1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Insert_Image">
  <p:cSld name="Cover_Insert_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01" name="Google Shape;101;p19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>
            <a:spLocks noGrp="1"/>
          </p:cNvSpPr>
          <p:nvPr>
            <p:ph type="pic" idx="4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8" name="Google Shape;10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Unbranded">
  <p:cSld name="Agenda_Unbrande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l="22842" r="22847" b="30235"/>
          <a:stretch/>
        </p:blipFill>
        <p:spPr>
          <a:xfrm>
            <a:off x="-2771" y="-581"/>
            <a:ext cx="6020999" cy="5156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1"/>
          <p:cNvGrpSpPr/>
          <p:nvPr/>
        </p:nvGrpSpPr>
        <p:grpSpPr>
          <a:xfrm>
            <a:off x="3279803" y="12498"/>
            <a:ext cx="5597989" cy="5143723"/>
            <a:chOff x="4019696" y="-132523"/>
            <a:chExt cx="8172247" cy="7016400"/>
          </a:xfrm>
        </p:grpSpPr>
        <p:sp>
          <p:nvSpPr>
            <p:cNvPr id="125" name="Google Shape;125;p21"/>
            <p:cNvSpPr/>
            <p:nvPr/>
          </p:nvSpPr>
          <p:spPr>
            <a:xfrm>
              <a:off x="7977843" y="-132523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 flipH="1">
              <a:off x="4019696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5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6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7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8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Insert_Image">
  <p:cSld name="Agenda_Insert_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2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40" name="Google Shape;140;p22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3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5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6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7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8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9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_Columns">
  <p:cSld name="Content_2_Column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720329" y="906109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body" idx="3"/>
          </p:nvPr>
        </p:nvSpPr>
        <p:spPr>
          <a:xfrm>
            <a:off x="4864501" y="894160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70782" y="2056855"/>
            <a:ext cx="4154100" cy="1011600"/>
          </a:xfrm>
        </p:spPr>
        <p:txBody>
          <a:bodyPr/>
          <a:lstStyle/>
          <a:p>
            <a:r>
              <a:rPr lang="en-US" dirty="0"/>
              <a:t>Company/ Individual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303712"/>
            <a:ext cx="4373430" cy="425807"/>
          </a:xfrm>
        </p:spPr>
        <p:txBody>
          <a:bodyPr/>
          <a:lstStyle/>
          <a:p>
            <a:r>
              <a:rPr lang="en-US" dirty="0"/>
              <a:t>Category Title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91219" y="61644"/>
            <a:ext cx="2311685" cy="965771"/>
            <a:chOff x="6791219" y="61644"/>
            <a:chExt cx="2311685" cy="965771"/>
          </a:xfrm>
        </p:grpSpPr>
        <p:sp>
          <p:nvSpPr>
            <p:cNvPr id="5" name="Rectangle 4"/>
            <p:cNvSpPr/>
            <p:nvPr/>
          </p:nvSpPr>
          <p:spPr>
            <a:xfrm>
              <a:off x="6791219" y="61644"/>
              <a:ext cx="2311685" cy="96577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782" y="227315"/>
              <a:ext cx="1943100" cy="800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884991"/>
            <a:ext cx="4373430" cy="425807"/>
          </a:xfrm>
        </p:spPr>
        <p:txBody>
          <a:bodyPr/>
          <a:lstStyle/>
          <a:p>
            <a:r>
              <a:rPr lang="en-US" dirty="0"/>
              <a:t>Date of Submission</a:t>
            </a:r>
          </a:p>
        </p:txBody>
      </p:sp>
    </p:spTree>
    <p:extLst>
      <p:ext uri="{BB962C8B-B14F-4D97-AF65-F5344CB8AC3E}">
        <p14:creationId xmlns:p14="http://schemas.microsoft.com/office/powerpoint/2010/main" val="284772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1115007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Tell us how things turned out including the results you had and the impact you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did you evaluate your success?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you compare to your efforts from previous year?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Social media on Transitions posts: reach/impressions/engagement/views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Training or speaking engagements: quantity and audience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Media: articles, interviews</a:t>
            </a:r>
          </a:p>
          <a:p>
            <a:r>
              <a:rPr lang="en-US" dirty="0"/>
              <a:t>Did you meet - or exceed - your goals?</a:t>
            </a:r>
          </a:p>
          <a:p>
            <a:r>
              <a:rPr lang="en-US" dirty="0"/>
              <a:t>How will you build on your success? </a:t>
            </a:r>
          </a:p>
          <a:p>
            <a:r>
              <a:rPr lang="en-US" dirty="0"/>
              <a:t>Did your plan impact </a:t>
            </a:r>
            <a:r>
              <a:rPr lang="en-US" i="1" dirty="0"/>
              <a:t>Transitions </a:t>
            </a:r>
            <a:r>
              <a:rPr lang="en-US" dirty="0"/>
              <a:t>lens sales? If so, to include your photochromic lens sales (including pair growth and share of overall mix)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03373" y="0"/>
            <a:ext cx="2940627" cy="11150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Brand Ambassador </a:t>
            </a:r>
          </a:p>
        </p:txBody>
      </p:sp>
      <p:sp>
        <p:nvSpPr>
          <p:cNvPr id="6" name="Google Shape;425;p51"/>
          <p:cNvSpPr txBox="1">
            <a:spLocks noGrp="1"/>
          </p:cNvSpPr>
          <p:nvPr>
            <p:ph type="body" idx="1"/>
          </p:nvPr>
        </p:nvSpPr>
        <p:spPr>
          <a:xfrm>
            <a:off x="872729" y="407803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IMPACT AND RESULTS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1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257678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BUSINESS IMPACT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377458" y="557078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Fill out the below chart with your results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219699"/>
              </p:ext>
            </p:extLst>
          </p:nvPr>
        </p:nvGraphicFramePr>
        <p:xfrm>
          <a:off x="377458" y="975164"/>
          <a:ext cx="8593678" cy="4003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Increase</a:t>
                      </a: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Social Media (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 lenses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related posts): Total posts, Impressions, Reach, Video Views, Engagements,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etc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Posts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Video Views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Click-Through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Posts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Video Views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Click-Through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9786" marR="59786" marT="29893" marB="298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Trainings: topic, location, audience size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Trainings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Trainings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Speaking Engagements: topic, location, audience size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t"/>
                      <a:b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Articles/Interviews: topic, reach, etc.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Size/Reach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Topics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Size/Reach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Topics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Business Impact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Pairs of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lenses sold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(If relevant, split out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Signature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lenses, 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XTRActive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lenses, 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Vantage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lenses, 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 </a:t>
                      </a:r>
                      <a:r>
                        <a:rPr lang="en-US" sz="10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Drivewear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lenses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etc.)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lenses sold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 sold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lenses sold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 sold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Share of overall sales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(% of your overall lenses sold that are Transitions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66855" y="1"/>
            <a:ext cx="4177145" cy="841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Brand Ambassador </a:t>
            </a:r>
          </a:p>
        </p:txBody>
      </p:sp>
    </p:spTree>
    <p:extLst>
      <p:ext uri="{BB962C8B-B14F-4D97-AF65-F5344CB8AC3E}">
        <p14:creationId xmlns:p14="http://schemas.microsoft.com/office/powerpoint/2010/main" val="414649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Tips on your submission: </a:t>
            </a:r>
            <a:endParaRPr dirty="0"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2"/>
          </p:nvPr>
        </p:nvSpPr>
        <p:spPr>
          <a:xfrm>
            <a:off x="531600" y="1132880"/>
            <a:ext cx="8080800" cy="287774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dirty="0"/>
              <a:t>Utilize this template to complete your submission for the 2020 Transitions Innovation Awards </a:t>
            </a:r>
          </a:p>
          <a:p>
            <a:pPr marL="285750" indent="-285750"/>
            <a:r>
              <a:rPr lang="en-US" dirty="0"/>
              <a:t>Submit one PowerPoint presentation per category you are applying for </a:t>
            </a:r>
          </a:p>
          <a:p>
            <a:pPr marL="285750" indent="-285750"/>
            <a:r>
              <a:rPr lang="en-US" dirty="0"/>
              <a:t>Use pictures, videos and visuals to show what you did to achieve your goals </a:t>
            </a:r>
          </a:p>
          <a:p>
            <a:pPr marL="285750" indent="-285750"/>
            <a:r>
              <a:rPr lang="en-US" dirty="0"/>
              <a:t>Clearly convey your goals and show how your results aligned </a:t>
            </a:r>
          </a:p>
          <a:p>
            <a:pPr marL="285750" indent="-285750"/>
            <a:r>
              <a:rPr lang="en-US" dirty="0"/>
              <a:t>To emphasize areas you would like the judges to pay attention to, change the text or use colors to highlight </a:t>
            </a:r>
          </a:p>
          <a:p>
            <a:pPr marL="285750" indent="-285750"/>
            <a:r>
              <a:rPr lang="en-US" dirty="0"/>
              <a:t>Try to keep your submission down to 10 slides with the most pertinent information </a:t>
            </a:r>
          </a:p>
          <a:p>
            <a:pPr marL="285750" indent="-285750"/>
            <a:r>
              <a:rPr lang="en-US" dirty="0"/>
              <a:t>Report your metric (results, YOY data) graphically, utilizing the slide provided </a:t>
            </a:r>
          </a:p>
          <a:p>
            <a:pPr marL="285750" indent="-285750"/>
            <a:r>
              <a:rPr lang="en-US" dirty="0"/>
              <a:t>Correctly use branded product names, logos and images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ABOUT US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Tell us more about you</a:t>
            </a:r>
          </a:p>
          <a:p>
            <a:endParaRPr lang="en-US" dirty="0"/>
          </a:p>
          <a:p>
            <a:r>
              <a:rPr lang="en-US" dirty="0"/>
              <a:t>Provide a company or individual background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COMMITMENT AND INSPIRATION 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Tell us about your commitment to the </a:t>
            </a:r>
            <a:r>
              <a:rPr lang="en-US" b="1" i="1" dirty="0"/>
              <a:t>Transitions</a:t>
            </a:r>
            <a:r>
              <a:rPr lang="en-US" b="1" i="1" baseline="30000" dirty="0"/>
              <a:t>®</a:t>
            </a:r>
            <a:r>
              <a:rPr lang="en-US" b="1" dirty="0"/>
              <a:t> brand and the inspiration behind it </a:t>
            </a:r>
          </a:p>
          <a:p>
            <a:endParaRPr lang="en-US" dirty="0"/>
          </a:p>
          <a:p>
            <a:r>
              <a:rPr lang="en-US" dirty="0"/>
              <a:t>What prompted your dedication to the </a:t>
            </a:r>
            <a:r>
              <a:rPr lang="en-US" i="1" dirty="0"/>
              <a:t>Transitions</a:t>
            </a:r>
            <a:r>
              <a:rPr lang="en-US" i="1" baseline="30000" dirty="0"/>
              <a:t>®</a:t>
            </a:r>
            <a:r>
              <a:rPr lang="en-US" dirty="0"/>
              <a:t> brand this year? </a:t>
            </a:r>
          </a:p>
          <a:p>
            <a:r>
              <a:rPr lang="en-US" dirty="0"/>
              <a:t>What was the inspiration behind your work?</a:t>
            </a:r>
          </a:p>
          <a:p>
            <a:r>
              <a:rPr lang="en-US" dirty="0"/>
              <a:t>Was it a new objective or in response to an existing problem?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GOALS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Tell us about your goals</a:t>
            </a:r>
          </a:p>
          <a:p>
            <a:pPr marL="139700" indent="0">
              <a:buNone/>
            </a:pPr>
            <a:endParaRPr lang="en-US" b="1" dirty="0"/>
          </a:p>
          <a:p>
            <a:r>
              <a:rPr lang="en-US" dirty="0"/>
              <a:t>What did you hope to achieve? </a:t>
            </a:r>
          </a:p>
          <a:p>
            <a:r>
              <a:rPr lang="en-US" dirty="0"/>
              <a:t>Who were you trying to reach and how did their needs, preferences and opinions play a role?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PLAN AND CREATIVITY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1" dirty="0"/>
              <a:t>Tell us about your plan and approach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How did you plan to achieve your goals? </a:t>
            </a:r>
          </a:p>
          <a:p>
            <a:r>
              <a:rPr lang="en-US" dirty="0"/>
              <a:t>What innovative approaches did you use to help you succeed? </a:t>
            </a:r>
          </a:p>
          <a:p>
            <a:r>
              <a:rPr lang="en-US" dirty="0"/>
              <a:t>Did you use a completely new approach, a tried-and-true tactic or a mix of both? </a:t>
            </a:r>
          </a:p>
          <a:p>
            <a:r>
              <a:rPr lang="en-US" dirty="0"/>
              <a:t>How was the </a:t>
            </a:r>
            <a:r>
              <a:rPr lang="en-US" i="1" dirty="0"/>
              <a:t>Transitions</a:t>
            </a:r>
            <a:r>
              <a:rPr lang="en-US" dirty="0"/>
              <a:t> brand or products included in your plans?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EXAMPLES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42832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Insert examples and photos of how you activated your plan</a:t>
            </a:r>
          </a:p>
          <a:p>
            <a:pPr marL="139700" indent="0">
              <a:buFont typeface="Arial"/>
              <a:buNone/>
            </a:pPr>
            <a:endParaRPr lang="en-US" dirty="0"/>
          </a:p>
          <a:p>
            <a:r>
              <a:rPr lang="en-US" dirty="0"/>
              <a:t>Examples can include in-store POS, marketing materials, trainings, etc. </a:t>
            </a:r>
          </a:p>
          <a:p>
            <a:r>
              <a:rPr lang="en-US" dirty="0"/>
              <a:t>Photos can include in-store displays, events, team meetings, etc. </a:t>
            </a:r>
          </a:p>
        </p:txBody>
      </p:sp>
    </p:spTree>
    <p:extLst>
      <p:ext uri="{BB962C8B-B14F-4D97-AF65-F5344CB8AC3E}">
        <p14:creationId xmlns:p14="http://schemas.microsoft.com/office/powerpoint/2010/main" val="3465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IMPACT AND RESULTS 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1125398"/>
            <a:ext cx="8080375" cy="371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Tell us how things turned out including the results you had and the impact they made on </a:t>
            </a:r>
            <a:r>
              <a:rPr lang="en-US" b="1" i="1" dirty="0"/>
              <a:t>Transitions</a:t>
            </a:r>
            <a:r>
              <a:rPr lang="en-US" b="1" dirty="0"/>
              <a:t> lens sales </a:t>
            </a:r>
          </a:p>
          <a:p>
            <a:r>
              <a:rPr lang="en-US" dirty="0"/>
              <a:t>How did you evaluate your success? </a:t>
            </a:r>
          </a:p>
          <a:p>
            <a:r>
              <a:rPr lang="en-US" dirty="0"/>
              <a:t>Did you meet - or exceed - your goals?</a:t>
            </a:r>
          </a:p>
          <a:p>
            <a:r>
              <a:rPr lang="en-US" dirty="0"/>
              <a:t>How will you build on your success? </a:t>
            </a:r>
          </a:p>
          <a:p>
            <a:r>
              <a:rPr lang="en-US" dirty="0"/>
              <a:t>How did you impact </a:t>
            </a:r>
            <a:r>
              <a:rPr lang="en-US" i="1" dirty="0"/>
              <a:t>Transitions </a:t>
            </a:r>
            <a:r>
              <a:rPr lang="en-US" dirty="0"/>
              <a:t>lens sales? </a:t>
            </a:r>
          </a:p>
          <a:p>
            <a:r>
              <a:rPr lang="en-US" dirty="0"/>
              <a:t>If relevant, be sure to include your photochromic lens sales (including pair growth and share of overall mix).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Retailer of the Year, ECP of the Year, Best in Marketing or Best in Training</a:t>
            </a:r>
          </a:p>
        </p:txBody>
      </p:sp>
    </p:spTree>
    <p:extLst>
      <p:ext uri="{BB962C8B-B14F-4D97-AF65-F5344CB8AC3E}">
        <p14:creationId xmlns:p14="http://schemas.microsoft.com/office/powerpoint/2010/main" val="416394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BUSINESS IMPACT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82716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Fill out the below chart with your photochromic lens sales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559712"/>
              </p:ext>
            </p:extLst>
          </p:nvPr>
        </p:nvGraphicFramePr>
        <p:xfrm>
          <a:off x="643840" y="1548246"/>
          <a:ext cx="8156864" cy="21545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Increase</a:t>
                      </a: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r>
                        <a:rPr lang="en-US" sz="1200" b="1" dirty="0"/>
                        <a:t>Pairs of </a:t>
                      </a:r>
                      <a:r>
                        <a:rPr lang="en-US" sz="1200" b="1" i="1" dirty="0"/>
                        <a:t>Transitions</a:t>
                      </a:r>
                      <a:r>
                        <a:rPr lang="en-US" sz="1200" b="1" i="1" baseline="30000" dirty="0"/>
                        <a:t>®</a:t>
                      </a:r>
                      <a:r>
                        <a:rPr lang="en-US" sz="1200" b="1" baseline="0" dirty="0"/>
                        <a:t> lenses sold</a:t>
                      </a:r>
                      <a:endParaRPr lang="en-US" sz="1200" b="1" dirty="0"/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relevant,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split out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Signature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 8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Vantage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Drivewear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r>
                        <a:rPr lang="en-US" sz="1200" b="1" dirty="0"/>
                        <a:t>Share of overall sales</a:t>
                      </a: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(%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of your overall lenses sold that are </a:t>
                      </a:r>
                      <a:r>
                        <a:rPr lang="en-US" sz="1050" i="1" baseline="0" dirty="0">
                          <a:solidFill>
                            <a:schemeClr val="tx1"/>
                          </a:solidFill>
                        </a:rPr>
                        <a:t>Transitions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lenses)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Retailer of the Year, ECP of the Year, Best in Marketing or Best in Training</a:t>
            </a:r>
          </a:p>
        </p:txBody>
      </p:sp>
    </p:spTree>
    <p:extLst>
      <p:ext uri="{BB962C8B-B14F-4D97-AF65-F5344CB8AC3E}">
        <p14:creationId xmlns:p14="http://schemas.microsoft.com/office/powerpoint/2010/main" val="104451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itions Colors">
      <a:dk1>
        <a:srgbClr val="002C71"/>
      </a:dk1>
      <a:lt1>
        <a:srgbClr val="DB934B"/>
      </a:lt1>
      <a:dk2>
        <a:srgbClr val="44546A"/>
      </a:dk2>
      <a:lt2>
        <a:srgbClr val="FFFFFF"/>
      </a:lt2>
      <a:accent1>
        <a:srgbClr val="171616"/>
      </a:accent1>
      <a:accent2>
        <a:srgbClr val="E7E6E6"/>
      </a:accent2>
      <a:accent3>
        <a:srgbClr val="5CA3A3"/>
      </a:accent3>
      <a:accent4>
        <a:srgbClr val="FBE927"/>
      </a:accent4>
      <a:accent5>
        <a:srgbClr val="E03C30"/>
      </a:accent5>
      <a:accent6>
        <a:srgbClr val="99336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839</Words>
  <Application>Microsoft Macintosh PowerPoint</Application>
  <PresentationFormat>On-screen Show (16:9)</PresentationFormat>
  <Paragraphs>120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Noto Sans Symbols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Samantha</dc:creator>
  <cp:lastModifiedBy>Christina Gregory</cp:lastModifiedBy>
  <cp:revision>12</cp:revision>
  <dcterms:modified xsi:type="dcterms:W3CDTF">2020-11-11T16:24:15Z</dcterms:modified>
</cp:coreProperties>
</file>