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73" r:id="rId2"/>
    <p:sldId id="374" r:id="rId3"/>
    <p:sldId id="375" r:id="rId4"/>
    <p:sldId id="376" r:id="rId5"/>
    <p:sldId id="377" r:id="rId6"/>
    <p:sldId id="378" r:id="rId7"/>
    <p:sldId id="379" r:id="rId8"/>
    <p:sldId id="380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8" userDrawn="1">
          <p15:clr>
            <a:srgbClr val="A4A3A4"/>
          </p15:clr>
        </p15:guide>
        <p15:guide id="2" pos="40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66B"/>
    <a:srgbClr val="E7EFEF"/>
    <a:srgbClr val="CBDEDE"/>
    <a:srgbClr val="049B9A"/>
    <a:srgbClr val="F2992D"/>
    <a:srgbClr val="FDD808"/>
    <a:srgbClr val="5AB564"/>
    <a:srgbClr val="000D70"/>
    <a:srgbClr val="78E7F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69" autoAdjust="0"/>
    <p:restoredTop sz="64353" autoAdjust="0"/>
  </p:normalViewPr>
  <p:slideViewPr>
    <p:cSldViewPr snapToGrid="0" showGuides="1">
      <p:cViewPr varScale="1">
        <p:scale>
          <a:sx n="68" d="100"/>
          <a:sy n="68" d="100"/>
        </p:scale>
        <p:origin x="1896" y="192"/>
      </p:cViewPr>
      <p:guideLst>
        <p:guide orient="horz" pos="1248"/>
        <p:guide pos="4056"/>
      </p:guideLst>
    </p:cSldViewPr>
  </p:slideViewPr>
  <p:outlineViewPr>
    <p:cViewPr>
      <p:scale>
        <a:sx n="33" d="100"/>
        <a:sy n="33" d="100"/>
      </p:scale>
      <p:origin x="0" y="-322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1005F-B084-4A2B-AF81-BEDFA90212AB}" type="datetimeFigureOut">
              <a:rPr lang="en-US" smtClean="0"/>
              <a:t>6/3/19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3AD39-2BC7-4A42-AAB5-FA662C63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252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41368-7101-4C58-AEF0-F054577EA52C}" type="datetimeFigureOut">
              <a:rPr lang="en-US" smtClean="0"/>
              <a:t>6/3/19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44E3B-B3DB-430D-83B5-C915085C1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551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A44E3B-B3DB-430D-83B5-C915085C15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97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A44E3B-B3DB-430D-83B5-C915085C15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45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altLang="fr-FR" dirty="0"/>
              <a:t>Toutes les informations fournies sur les ventes demeureront confidentielles.</a:t>
            </a:r>
            <a:endParaRPr lang="en-US" alt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A44E3B-B3DB-430D-83B5-C915085C15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30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uFillTx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69141-75F6-4047-80C9-89187C1C0482}" type="slidenum">
              <a:rPr lang="fr-FR" smtClean="0">
                <a:uFillTx/>
              </a:rPr>
              <a:t>9</a:t>
            </a:fld>
            <a:endParaRPr lang="fr-FR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0892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preserve="1" userDrawn="1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62215" y="3593527"/>
            <a:ext cx="10515600" cy="518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2"/>
          </p:nvPr>
        </p:nvSpPr>
        <p:spPr>
          <a:xfrm>
            <a:off x="662215" y="4133568"/>
            <a:ext cx="10534436" cy="43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943" y="330015"/>
            <a:ext cx="4188747" cy="1118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15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0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1 Title and content" preserve="1">
  <p:cSld name="2_1 Title and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/>
          <p:nvPr/>
        </p:nvSpPr>
        <p:spPr>
          <a:xfrm>
            <a:off x="-12245" y="-28901"/>
            <a:ext cx="676282" cy="7030117"/>
          </a:xfrm>
          <a:custGeom>
            <a:avLst/>
            <a:gdLst/>
            <a:ahLst/>
            <a:cxnLst/>
            <a:rect l="l" t="t" r="r" b="b"/>
            <a:pathLst>
              <a:path w="10923" h="9986" extrusionOk="0">
                <a:moveTo>
                  <a:pt x="10923" y="0"/>
                </a:moveTo>
                <a:lnTo>
                  <a:pt x="785" y="9852"/>
                </a:lnTo>
                <a:lnTo>
                  <a:pt x="68" y="9986"/>
                </a:lnTo>
                <a:cubicBezTo>
                  <a:pt x="-152" y="6649"/>
                  <a:pt x="248" y="3350"/>
                  <a:pt x="29" y="13"/>
                </a:cubicBezTo>
                <a:lnTo>
                  <a:pt x="10923" y="0"/>
                </a:lnTo>
                <a:close/>
              </a:path>
            </a:pathLst>
          </a:custGeom>
          <a:gradFill>
            <a:gsLst>
              <a:gs pos="0">
                <a:srgbClr val="661F70"/>
              </a:gs>
              <a:gs pos="52496">
                <a:srgbClr val="E0252F"/>
              </a:gs>
              <a:gs pos="100000">
                <a:srgbClr val="F06E3A"/>
              </a:gs>
            </a:gsLst>
            <a:lin ang="0" scaled="0"/>
          </a:gradFill>
          <a:ln>
            <a:noFill/>
          </a:ln>
        </p:spPr>
        <p:txBody>
          <a:bodyPr spcFirstLastPara="1" wrap="square" lIns="79375" tIns="79375" rIns="79375" bIns="79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845127" y="319762"/>
            <a:ext cx="10851573" cy="72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/>
          <p:nvPr/>
        </p:nvSpPr>
        <p:spPr>
          <a:xfrm>
            <a:off x="91014" y="6465245"/>
            <a:ext cx="573932" cy="221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845127" y="1465942"/>
            <a:ext cx="10870623" cy="4388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189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 preserve="1">
  <p:cSld name="4_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72077" y="-114301"/>
            <a:ext cx="10219923" cy="703967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/>
          <p:nvPr/>
        </p:nvSpPr>
        <p:spPr>
          <a:xfrm>
            <a:off x="-47592" y="-114300"/>
            <a:ext cx="4916371" cy="7048267"/>
          </a:xfrm>
          <a:custGeom>
            <a:avLst/>
            <a:gdLst/>
            <a:ahLst/>
            <a:cxnLst/>
            <a:rect l="l" t="t" r="r" b="b"/>
            <a:pathLst>
              <a:path w="4916371" h="6904136" extrusionOk="0">
                <a:moveTo>
                  <a:pt x="15965" y="6881813"/>
                </a:moveTo>
                <a:cubicBezTo>
                  <a:pt x="10643" y="4587875"/>
                  <a:pt x="5322" y="2293938"/>
                  <a:pt x="0" y="0"/>
                </a:cubicBezTo>
                <a:lnTo>
                  <a:pt x="4916371" y="19050"/>
                </a:lnTo>
                <a:lnTo>
                  <a:pt x="3339011" y="6904136"/>
                </a:lnTo>
                <a:lnTo>
                  <a:pt x="15965" y="6881813"/>
                </a:lnTo>
                <a:close/>
              </a:path>
            </a:pathLst>
          </a:custGeom>
          <a:gradFill>
            <a:gsLst>
              <a:gs pos="0">
                <a:srgbClr val="FF9E00"/>
              </a:gs>
              <a:gs pos="35000">
                <a:srgbClr val="FF9E00"/>
              </a:gs>
              <a:gs pos="65000">
                <a:srgbClr val="FFD100"/>
              </a:gs>
              <a:gs pos="100000">
                <a:srgbClr val="FFD100"/>
              </a:gs>
            </a:gsLst>
            <a:lin ang="9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152702" y="3602038"/>
            <a:ext cx="414285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ctrTitle"/>
          </p:nvPr>
        </p:nvSpPr>
        <p:spPr>
          <a:xfrm>
            <a:off x="152701" y="1122363"/>
            <a:ext cx="414285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701" y="6296297"/>
            <a:ext cx="1464945" cy="406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11">
            <a:extLst>
              <a:ext uri="{FF2B5EF4-FFF2-40B4-BE49-F238E27FC236}">
                <a16:creationId xmlns:a16="http://schemas.microsoft.com/office/drawing/2014/main" id="{33737AEB-F246-491B-8B13-7F4ED784D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70"/>
          <a:stretch/>
        </p:blipFill>
        <p:spPr>
          <a:xfrm rot="17016645">
            <a:off x="555771" y="2823970"/>
            <a:ext cx="8291407" cy="1104006"/>
          </a:xfrm>
          <a:prstGeom prst="rect">
            <a:avLst/>
          </a:prstGeom>
        </p:spPr>
      </p:pic>
      <p:sp>
        <p:nvSpPr>
          <p:cNvPr id="8" name="Connecteur droit 7">
            <a:extLst>
              <a:ext uri="{FF2B5EF4-FFF2-40B4-BE49-F238E27FC236}">
                <a16:creationId xmlns:a16="http://schemas.microsoft.com/office/drawing/2014/main" id="{F9DE98C6-40B1-47EC-BD34-0052D85417EB}"/>
              </a:ext>
            </a:extLst>
          </p:cNvPr>
          <p:cNvSpPr/>
          <p:nvPr userDrawn="1"/>
        </p:nvSpPr>
        <p:spPr>
          <a:xfrm flipH="1">
            <a:off x="3127625" y="-1333500"/>
            <a:ext cx="2089587" cy="8630515"/>
          </a:xfrm>
          <a:prstGeom prst="line">
            <a:avLst/>
          </a:prstGeom>
          <a:ln w="117475">
            <a:solidFill>
              <a:srgbClr val="FFFFFF"/>
            </a:solidFill>
            <a:miter/>
          </a:ln>
          <a:effectLst>
            <a:outerShdw blurRad="152400" dist="38100" algn="l" rotWithShape="0">
              <a:prstClr val="black">
                <a:alpha val="20000"/>
              </a:prstClr>
            </a:outerShdw>
          </a:effectLst>
        </p:spPr>
        <p:txBody>
          <a:bodyPr lIns="11948" rIns="11948"/>
          <a:lstStyle/>
          <a:p>
            <a:pPr defTabSz="119469" hangingPunct="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9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 preserve="1">
  <p:cSld name="3_Title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04707" y="-114300"/>
            <a:ext cx="9087293" cy="835477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/>
          <p:nvPr/>
        </p:nvSpPr>
        <p:spPr>
          <a:xfrm>
            <a:off x="-47592" y="-114300"/>
            <a:ext cx="4916371" cy="7048267"/>
          </a:xfrm>
          <a:custGeom>
            <a:avLst/>
            <a:gdLst/>
            <a:ahLst/>
            <a:cxnLst/>
            <a:rect l="l" t="t" r="r" b="b"/>
            <a:pathLst>
              <a:path w="4916371" h="6904136" extrusionOk="0">
                <a:moveTo>
                  <a:pt x="15965" y="6881813"/>
                </a:moveTo>
                <a:cubicBezTo>
                  <a:pt x="10643" y="4587875"/>
                  <a:pt x="5322" y="2293938"/>
                  <a:pt x="0" y="0"/>
                </a:cubicBezTo>
                <a:lnTo>
                  <a:pt x="4916371" y="19050"/>
                </a:lnTo>
                <a:lnTo>
                  <a:pt x="3339011" y="6904136"/>
                </a:lnTo>
                <a:lnTo>
                  <a:pt x="15965" y="6881813"/>
                </a:lnTo>
                <a:close/>
              </a:path>
            </a:pathLst>
          </a:custGeom>
          <a:gradFill>
            <a:gsLst>
              <a:gs pos="0">
                <a:srgbClr val="FF9E00"/>
              </a:gs>
              <a:gs pos="35000">
                <a:srgbClr val="FF9E00"/>
              </a:gs>
              <a:gs pos="65000">
                <a:srgbClr val="FFD100"/>
              </a:gs>
              <a:gs pos="100000">
                <a:srgbClr val="FFD100"/>
              </a:gs>
            </a:gsLst>
            <a:lin ang="9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1"/>
          </p:nvPr>
        </p:nvSpPr>
        <p:spPr>
          <a:xfrm>
            <a:off x="152701" y="3602038"/>
            <a:ext cx="446182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ctrTitle"/>
          </p:nvPr>
        </p:nvSpPr>
        <p:spPr>
          <a:xfrm>
            <a:off x="152701" y="1122363"/>
            <a:ext cx="446182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6" name="Google Shape;4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701" y="6296297"/>
            <a:ext cx="1464945" cy="406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11">
            <a:extLst>
              <a:ext uri="{FF2B5EF4-FFF2-40B4-BE49-F238E27FC236}">
                <a16:creationId xmlns:a16="http://schemas.microsoft.com/office/drawing/2014/main" id="{9151465A-0143-4FA1-9F77-E558A93148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70"/>
          <a:stretch/>
        </p:blipFill>
        <p:spPr>
          <a:xfrm rot="17016645">
            <a:off x="555771" y="2823970"/>
            <a:ext cx="8291407" cy="1104006"/>
          </a:xfrm>
          <a:prstGeom prst="rect">
            <a:avLst/>
          </a:prstGeom>
        </p:spPr>
      </p:pic>
      <p:sp>
        <p:nvSpPr>
          <p:cNvPr id="8" name="Connecteur droit 7">
            <a:extLst>
              <a:ext uri="{FF2B5EF4-FFF2-40B4-BE49-F238E27FC236}">
                <a16:creationId xmlns:a16="http://schemas.microsoft.com/office/drawing/2014/main" id="{4ABF8DD8-ABFE-4E89-8759-209355EC136E}"/>
              </a:ext>
            </a:extLst>
          </p:cNvPr>
          <p:cNvSpPr/>
          <p:nvPr userDrawn="1"/>
        </p:nvSpPr>
        <p:spPr>
          <a:xfrm flipH="1">
            <a:off x="3127625" y="-1333500"/>
            <a:ext cx="2089587" cy="8630515"/>
          </a:xfrm>
          <a:prstGeom prst="line">
            <a:avLst/>
          </a:prstGeom>
          <a:ln w="117475">
            <a:solidFill>
              <a:srgbClr val="FFFFFF"/>
            </a:solidFill>
            <a:miter/>
          </a:ln>
          <a:effectLst>
            <a:outerShdw blurRad="152400" dist="38100" algn="l" rotWithShape="0">
              <a:prstClr val="black">
                <a:alpha val="20000"/>
              </a:prstClr>
            </a:outerShdw>
          </a:effectLst>
        </p:spPr>
        <p:txBody>
          <a:bodyPr lIns="11948" rIns="11948"/>
          <a:lstStyle/>
          <a:p>
            <a:pPr defTabSz="119469" hangingPunct="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9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796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 Title and content" preserve="1">
  <p:cSld name="1_1 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45127" y="319762"/>
            <a:ext cx="10851573" cy="72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9E00"/>
              </a:buClr>
              <a:buSzPts val="3200"/>
              <a:buFont typeface="Century Gothic"/>
              <a:buNone/>
              <a:defRPr sz="3200" b="1" i="0" u="none" strike="noStrike" cap="none">
                <a:solidFill>
                  <a:srgbClr val="FF9E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/>
          <p:nvPr/>
        </p:nvSpPr>
        <p:spPr>
          <a:xfrm>
            <a:off x="91014" y="6465245"/>
            <a:ext cx="573932" cy="221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FF9E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000" b="0" i="0" u="none" strike="noStrike" cap="none">
              <a:solidFill>
                <a:srgbClr val="FF9E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845127" y="1465942"/>
            <a:ext cx="10870623" cy="4388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5" name="Google Shape;35;p5"/>
          <p:cNvSpPr/>
          <p:nvPr/>
        </p:nvSpPr>
        <p:spPr>
          <a:xfrm>
            <a:off x="0" y="-9503"/>
            <a:ext cx="654497" cy="6880693"/>
          </a:xfrm>
          <a:custGeom>
            <a:avLst/>
            <a:gdLst/>
            <a:ahLst/>
            <a:cxnLst/>
            <a:rect l="l" t="t" r="r" b="b"/>
            <a:pathLst>
              <a:path w="654497" h="6880693" extrusionOk="0">
                <a:moveTo>
                  <a:pt x="0" y="2352"/>
                </a:moveTo>
                <a:lnTo>
                  <a:pt x="654497" y="0"/>
                </a:lnTo>
                <a:lnTo>
                  <a:pt x="9170" y="6880693"/>
                </a:lnTo>
                <a:lnTo>
                  <a:pt x="0" y="6880350"/>
                </a:lnTo>
                <a:lnTo>
                  <a:pt x="0" y="2352"/>
                </a:lnTo>
                <a:close/>
              </a:path>
            </a:pathLst>
          </a:custGeom>
          <a:gradFill>
            <a:gsLst>
              <a:gs pos="0">
                <a:srgbClr val="FF9E00"/>
              </a:gs>
              <a:gs pos="35000">
                <a:srgbClr val="FF9E00"/>
              </a:gs>
              <a:gs pos="65000">
                <a:srgbClr val="FFD100"/>
              </a:gs>
              <a:gs pos="100000">
                <a:srgbClr val="FFD100"/>
              </a:gs>
            </a:gsLst>
            <a:lin ang="9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4596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" preserve="1">
  <p:cSld name="11_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9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76600" y="-1"/>
            <a:ext cx="89154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/>
          <p:nvPr/>
        </p:nvSpPr>
        <p:spPr>
          <a:xfrm>
            <a:off x="-130627" y="0"/>
            <a:ext cx="4950278" cy="6911288"/>
          </a:xfrm>
          <a:custGeom>
            <a:avLst/>
            <a:gdLst/>
            <a:ahLst/>
            <a:cxnLst/>
            <a:rect l="l" t="t" r="r" b="b"/>
            <a:pathLst>
              <a:path w="4950278" h="6911288" extrusionOk="0">
                <a:moveTo>
                  <a:pt x="0" y="0"/>
                </a:moveTo>
                <a:lnTo>
                  <a:pt x="4950278" y="0"/>
                </a:lnTo>
                <a:lnTo>
                  <a:pt x="3426278" y="6911288"/>
                </a:lnTo>
                <a:lnTo>
                  <a:pt x="0" y="691128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A8BAA"/>
              </a:gs>
              <a:gs pos="100000">
                <a:srgbClr val="66EC95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8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9"/>
          <p:cNvSpPr txBox="1">
            <a:spLocks noGrp="1"/>
          </p:cNvSpPr>
          <p:nvPr>
            <p:ph type="subTitle" idx="1"/>
          </p:nvPr>
        </p:nvSpPr>
        <p:spPr>
          <a:xfrm>
            <a:off x="152701" y="3602038"/>
            <a:ext cx="433423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ctrTitle"/>
          </p:nvPr>
        </p:nvSpPr>
        <p:spPr>
          <a:xfrm>
            <a:off x="152701" y="1122363"/>
            <a:ext cx="433423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3" name="Google Shape;5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701" y="6296297"/>
            <a:ext cx="1464945" cy="406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11">
            <a:extLst>
              <a:ext uri="{FF2B5EF4-FFF2-40B4-BE49-F238E27FC236}">
                <a16:creationId xmlns:a16="http://schemas.microsoft.com/office/drawing/2014/main" id="{758489A7-DFBA-47C3-BC10-3F66FC3F4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70"/>
          <a:stretch/>
        </p:blipFill>
        <p:spPr>
          <a:xfrm rot="17016645">
            <a:off x="555771" y="2823970"/>
            <a:ext cx="8291407" cy="1104006"/>
          </a:xfrm>
          <a:prstGeom prst="rect">
            <a:avLst/>
          </a:prstGeom>
        </p:spPr>
      </p:pic>
      <p:sp>
        <p:nvSpPr>
          <p:cNvPr id="8" name="Connecteur droit 7">
            <a:extLst>
              <a:ext uri="{FF2B5EF4-FFF2-40B4-BE49-F238E27FC236}">
                <a16:creationId xmlns:a16="http://schemas.microsoft.com/office/drawing/2014/main" id="{3DA5F3F6-B7AF-4FA2-B3BC-CE874ACFA3C4}"/>
              </a:ext>
            </a:extLst>
          </p:cNvPr>
          <p:cNvSpPr/>
          <p:nvPr userDrawn="1"/>
        </p:nvSpPr>
        <p:spPr>
          <a:xfrm flipH="1">
            <a:off x="3127625" y="-1333500"/>
            <a:ext cx="2089587" cy="8630515"/>
          </a:xfrm>
          <a:prstGeom prst="line">
            <a:avLst/>
          </a:prstGeom>
          <a:ln w="117475">
            <a:solidFill>
              <a:srgbClr val="FFFFFF"/>
            </a:solidFill>
            <a:miter/>
          </a:ln>
          <a:effectLst>
            <a:outerShdw blurRad="152400" dist="38100" algn="l" rotWithShape="0">
              <a:prstClr val="black">
                <a:alpha val="20000"/>
              </a:prstClr>
            </a:outerShdw>
          </a:effectLst>
        </p:spPr>
        <p:txBody>
          <a:bodyPr lIns="11948" rIns="11948"/>
          <a:lstStyle/>
          <a:p>
            <a:pPr defTabSz="119469" hangingPunct="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9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433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1 Title and content" preserve="1">
  <p:cSld name="3_1 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45127" y="319762"/>
            <a:ext cx="10851573" cy="72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sz="32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10"/>
          <p:cNvSpPr txBox="1"/>
          <p:nvPr/>
        </p:nvSpPr>
        <p:spPr>
          <a:xfrm>
            <a:off x="91014" y="6465245"/>
            <a:ext cx="573932" cy="221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0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845127" y="1465942"/>
            <a:ext cx="10870623" cy="4388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  <a:defRPr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-171571" y="-40944"/>
            <a:ext cx="809221" cy="7020469"/>
          </a:xfrm>
          <a:custGeom>
            <a:avLst/>
            <a:gdLst/>
            <a:ahLst/>
            <a:cxnLst/>
            <a:rect l="l" t="t" r="r" b="b"/>
            <a:pathLst>
              <a:path w="5035200" h="7020469" extrusionOk="0">
                <a:moveTo>
                  <a:pt x="0" y="0"/>
                </a:moveTo>
                <a:lnTo>
                  <a:pt x="5035200" y="27296"/>
                </a:lnTo>
                <a:lnTo>
                  <a:pt x="1048510" y="7020469"/>
                </a:lnTo>
                <a:lnTo>
                  <a:pt x="0" y="691128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A8BAA"/>
              </a:gs>
              <a:gs pos="100000">
                <a:srgbClr val="66EC95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8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8482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 preserve="1">
  <p:cSld name="5_Titl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3060" y="0"/>
            <a:ext cx="97389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67;p12">
            <a:extLst>
              <a:ext uri="{FF2B5EF4-FFF2-40B4-BE49-F238E27FC236}">
                <a16:creationId xmlns:a16="http://schemas.microsoft.com/office/drawing/2014/main" id="{AFFB6D02-C409-4C85-BEC3-0EBA8363F53F}"/>
              </a:ext>
            </a:extLst>
          </p:cNvPr>
          <p:cNvSpPr/>
          <p:nvPr userDrawn="1"/>
        </p:nvSpPr>
        <p:spPr>
          <a:xfrm>
            <a:off x="-385614" y="-70782"/>
            <a:ext cx="5234061" cy="6999563"/>
          </a:xfrm>
          <a:custGeom>
            <a:avLst/>
            <a:gdLst>
              <a:gd name="connsiteX0" fmla="*/ 0 w 4908944"/>
              <a:gd name="connsiteY0" fmla="*/ 6988931 h 6988931"/>
              <a:gd name="connsiteX1" fmla="*/ 1227236 w 4908944"/>
              <a:gd name="connsiteY1" fmla="*/ 0 h 6988931"/>
              <a:gd name="connsiteX2" fmla="*/ 4908944 w 4908944"/>
              <a:gd name="connsiteY2" fmla="*/ 0 h 6988931"/>
              <a:gd name="connsiteX3" fmla="*/ 3681708 w 4908944"/>
              <a:gd name="connsiteY3" fmla="*/ 6988931 h 6988931"/>
              <a:gd name="connsiteX4" fmla="*/ 0 w 4908944"/>
              <a:gd name="connsiteY4" fmla="*/ 6988931 h 6988931"/>
              <a:gd name="connsiteX0" fmla="*/ 6140 w 4915084"/>
              <a:gd name="connsiteY0" fmla="*/ 6999563 h 6999563"/>
              <a:gd name="connsiteX1" fmla="*/ 0 w 4915084"/>
              <a:gd name="connsiteY1" fmla="*/ 0 h 6999563"/>
              <a:gd name="connsiteX2" fmla="*/ 4915084 w 4915084"/>
              <a:gd name="connsiteY2" fmla="*/ 10632 h 6999563"/>
              <a:gd name="connsiteX3" fmla="*/ 3687848 w 4915084"/>
              <a:gd name="connsiteY3" fmla="*/ 6999563 h 6999563"/>
              <a:gd name="connsiteX4" fmla="*/ 6140 w 4915084"/>
              <a:gd name="connsiteY4" fmla="*/ 6999563 h 6999563"/>
              <a:gd name="connsiteX0" fmla="*/ 6140 w 5234061"/>
              <a:gd name="connsiteY0" fmla="*/ 6999563 h 6999563"/>
              <a:gd name="connsiteX1" fmla="*/ 0 w 5234061"/>
              <a:gd name="connsiteY1" fmla="*/ 0 h 6999563"/>
              <a:gd name="connsiteX2" fmla="*/ 5234061 w 5234061"/>
              <a:gd name="connsiteY2" fmla="*/ 31897 h 6999563"/>
              <a:gd name="connsiteX3" fmla="*/ 3687848 w 5234061"/>
              <a:gd name="connsiteY3" fmla="*/ 6999563 h 6999563"/>
              <a:gd name="connsiteX4" fmla="*/ 6140 w 5234061"/>
              <a:gd name="connsiteY4" fmla="*/ 6999563 h 699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4061" h="6999563">
                <a:moveTo>
                  <a:pt x="6140" y="6999563"/>
                </a:moveTo>
                <a:cubicBezTo>
                  <a:pt x="4093" y="4666375"/>
                  <a:pt x="2047" y="2333188"/>
                  <a:pt x="0" y="0"/>
                </a:cubicBezTo>
                <a:lnTo>
                  <a:pt x="5234061" y="31897"/>
                </a:lnTo>
                <a:lnTo>
                  <a:pt x="3687848" y="6999563"/>
                </a:lnTo>
                <a:lnTo>
                  <a:pt x="6140" y="6999563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" name="Google Shape;62;p11"/>
          <p:cNvSpPr txBox="1">
            <a:spLocks noGrp="1"/>
          </p:cNvSpPr>
          <p:nvPr>
            <p:ph type="subTitle" idx="1"/>
          </p:nvPr>
        </p:nvSpPr>
        <p:spPr>
          <a:xfrm>
            <a:off x="152701" y="3602038"/>
            <a:ext cx="437676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ctrTitle"/>
          </p:nvPr>
        </p:nvSpPr>
        <p:spPr>
          <a:xfrm>
            <a:off x="152701" y="1122363"/>
            <a:ext cx="437676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701" y="6296297"/>
            <a:ext cx="1464945" cy="406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11">
            <a:extLst>
              <a:ext uri="{FF2B5EF4-FFF2-40B4-BE49-F238E27FC236}">
                <a16:creationId xmlns:a16="http://schemas.microsoft.com/office/drawing/2014/main" id="{A1D99BDC-C910-4664-A882-70C61DC83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70"/>
          <a:stretch/>
        </p:blipFill>
        <p:spPr>
          <a:xfrm rot="17016645">
            <a:off x="555771" y="2823970"/>
            <a:ext cx="8291407" cy="1104006"/>
          </a:xfrm>
          <a:prstGeom prst="rect">
            <a:avLst/>
          </a:prstGeom>
        </p:spPr>
      </p:pic>
      <p:sp>
        <p:nvSpPr>
          <p:cNvPr id="9" name="Connecteur droit 7">
            <a:extLst>
              <a:ext uri="{FF2B5EF4-FFF2-40B4-BE49-F238E27FC236}">
                <a16:creationId xmlns:a16="http://schemas.microsoft.com/office/drawing/2014/main" id="{1632F665-6673-472B-9EED-279140E59945}"/>
              </a:ext>
            </a:extLst>
          </p:cNvPr>
          <p:cNvSpPr/>
          <p:nvPr userDrawn="1"/>
        </p:nvSpPr>
        <p:spPr>
          <a:xfrm flipH="1">
            <a:off x="3127625" y="-1333500"/>
            <a:ext cx="2089587" cy="8630515"/>
          </a:xfrm>
          <a:prstGeom prst="line">
            <a:avLst/>
          </a:prstGeom>
          <a:ln w="117475">
            <a:solidFill>
              <a:srgbClr val="FFFFFF"/>
            </a:solidFill>
            <a:miter/>
          </a:ln>
          <a:effectLst>
            <a:outerShdw blurRad="152400" dist="38100" algn="l" rotWithShape="0">
              <a:prstClr val="black">
                <a:alpha val="20000"/>
              </a:prstClr>
            </a:outerShdw>
          </a:effectLst>
        </p:spPr>
        <p:txBody>
          <a:bodyPr lIns="11948" rIns="11948"/>
          <a:lstStyle/>
          <a:p>
            <a:pPr defTabSz="119469" hangingPunct="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9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626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1 Title and content" preserve="1">
  <p:cSld name="4_1 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45127" y="319762"/>
            <a:ext cx="10851573" cy="72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sz="3200" b="1" i="0" u="none" strike="noStrike" cap="none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10"/>
          <p:cNvSpPr txBox="1"/>
          <p:nvPr/>
        </p:nvSpPr>
        <p:spPr>
          <a:xfrm>
            <a:off x="91014" y="6465245"/>
            <a:ext cx="573932" cy="221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0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845127" y="1465942"/>
            <a:ext cx="10870623" cy="4388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  <a:defRPr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" name="Google Shape;67;p12">
            <a:extLst>
              <a:ext uri="{FF2B5EF4-FFF2-40B4-BE49-F238E27FC236}">
                <a16:creationId xmlns:a16="http://schemas.microsoft.com/office/drawing/2014/main" id="{4AE6AF72-0B9B-4204-8ED1-F123E9330A95}"/>
              </a:ext>
            </a:extLst>
          </p:cNvPr>
          <p:cNvSpPr/>
          <p:nvPr userDrawn="1"/>
        </p:nvSpPr>
        <p:spPr>
          <a:xfrm>
            <a:off x="-29364" y="0"/>
            <a:ext cx="694309" cy="6882605"/>
          </a:xfrm>
          <a:custGeom>
            <a:avLst/>
            <a:gdLst/>
            <a:ahLst/>
            <a:cxnLst/>
            <a:rect l="l" t="t" r="r" b="b"/>
            <a:pathLst>
              <a:path w="694310" h="6882605" extrusionOk="0">
                <a:moveTo>
                  <a:pt x="0" y="0"/>
                </a:moveTo>
                <a:lnTo>
                  <a:pt x="694310" y="1117"/>
                </a:lnTo>
                <a:lnTo>
                  <a:pt x="24515" y="6882605"/>
                </a:lnTo>
                <a:cubicBezTo>
                  <a:pt x="22693" y="4559828"/>
                  <a:pt x="1822" y="2322777"/>
                  <a:pt x="0" y="0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4635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3508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D7C7B924-411C-4AFF-A0D6-CF1A19706B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9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24E90CD-790E-43FB-B1E6-E6AF19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3508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D7C7B924-411C-4AFF-A0D6-CF1A19706B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58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 preserve="1" userDrawn="1">
  <p:cSld name="2_Section 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5087"/>
            <a:ext cx="12192000" cy="698928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651589" y="3593527"/>
            <a:ext cx="10515600" cy="518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4" name="Google Shape;84;p15"/>
          <p:cNvSpPr txBox="1">
            <a:spLocks noGrp="1"/>
          </p:cNvSpPr>
          <p:nvPr>
            <p:ph type="subTitle" idx="2"/>
          </p:nvPr>
        </p:nvSpPr>
        <p:spPr>
          <a:xfrm>
            <a:off x="651588" y="4133567"/>
            <a:ext cx="10534436" cy="43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pic>
        <p:nvPicPr>
          <p:cNvPr id="8" name="Google Shape;19;p2">
            <a:extLst>
              <a:ext uri="{FF2B5EF4-FFF2-40B4-BE49-F238E27FC236}">
                <a16:creationId xmlns:a16="http://schemas.microsoft.com/office/drawing/2014/main" id="{63E65E56-9619-4431-95CB-44BCA4D47418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12943" y="330015"/>
            <a:ext cx="4188747" cy="1118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652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FDFBCB9-2E12-48DA-8ADA-87E382768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3508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D7C7B924-411C-4AFF-A0D6-CF1A19706B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88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3B0CC4-D385-4B07-8488-42CF1ACFC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3508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D7C7B924-411C-4AFF-A0D6-CF1A19706B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63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3C30-C1CC-42F2-BE6A-0512302B8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3508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D7C7B924-411C-4AFF-A0D6-CF1A19706B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40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45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90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 preserve="1" userDrawn="1">
  <p:cSld name="3_Section Head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683487" y="3593527"/>
            <a:ext cx="10515600" cy="518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2"/>
          </p:nvPr>
        </p:nvSpPr>
        <p:spPr>
          <a:xfrm>
            <a:off x="662215" y="4122939"/>
            <a:ext cx="10534436" cy="43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pic>
        <p:nvPicPr>
          <p:cNvPr id="8" name="Google Shape;19;p2">
            <a:extLst>
              <a:ext uri="{FF2B5EF4-FFF2-40B4-BE49-F238E27FC236}">
                <a16:creationId xmlns:a16="http://schemas.microsoft.com/office/drawing/2014/main" id="{43916461-5CA4-4380-9CC3-F32321270D6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12943" y="330015"/>
            <a:ext cx="4188747" cy="1118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669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 preserve="1" userDrawn="1">
  <p:cSld name="6_Section Head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683487" y="3593527"/>
            <a:ext cx="10515600" cy="518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2"/>
          </p:nvPr>
        </p:nvSpPr>
        <p:spPr>
          <a:xfrm>
            <a:off x="662215" y="4122939"/>
            <a:ext cx="10534436" cy="43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F57CE062-063B-4FFE-9568-BD452594F0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14" y="316956"/>
            <a:ext cx="4228747" cy="167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E3E007-6896-4305-B5E8-E47AEFCFDAAF}"/>
              </a:ext>
            </a:extLst>
          </p:cNvPr>
          <p:cNvSpPr txBox="1"/>
          <p:nvPr userDrawn="1"/>
        </p:nvSpPr>
        <p:spPr>
          <a:xfrm>
            <a:off x="9981488" y="6392254"/>
            <a:ext cx="2133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168660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ection Header" preserve="1" userDrawn="1">
  <p:cSld name="4_Section 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683486" y="3593527"/>
            <a:ext cx="10515600" cy="518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2"/>
          </p:nvPr>
        </p:nvSpPr>
        <p:spPr>
          <a:xfrm>
            <a:off x="675283" y="4122935"/>
            <a:ext cx="10534436" cy="43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pic>
        <p:nvPicPr>
          <p:cNvPr id="8" name="Google Shape;19;p2">
            <a:extLst>
              <a:ext uri="{FF2B5EF4-FFF2-40B4-BE49-F238E27FC236}">
                <a16:creationId xmlns:a16="http://schemas.microsoft.com/office/drawing/2014/main" id="{280D13F2-B6A7-4336-BE14-9C7CF15B63D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12943" y="330015"/>
            <a:ext cx="4188747" cy="1118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065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0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ection Header" preserve="1" userDrawn="1">
  <p:cSld name="5_Section Head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67374"/>
            <a:ext cx="12192000" cy="692537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694115" y="3593527"/>
            <a:ext cx="10515600" cy="518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2"/>
          </p:nvPr>
        </p:nvSpPr>
        <p:spPr>
          <a:xfrm>
            <a:off x="694116" y="4122930"/>
            <a:ext cx="10534436" cy="43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pic>
        <p:nvPicPr>
          <p:cNvPr id="8" name="Google Shape;19;p2">
            <a:extLst>
              <a:ext uri="{FF2B5EF4-FFF2-40B4-BE49-F238E27FC236}">
                <a16:creationId xmlns:a16="http://schemas.microsoft.com/office/drawing/2014/main" id="{4B5DC11E-7092-4E94-BD54-479D59DBF2E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12943" y="330015"/>
            <a:ext cx="4188747" cy="1118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679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0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>
  <p:cSld name="1_Title Slid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-47592" y="-114300"/>
            <a:ext cx="4916371" cy="7048267"/>
          </a:xfrm>
          <a:custGeom>
            <a:avLst/>
            <a:gdLst/>
            <a:ahLst/>
            <a:cxnLst/>
            <a:rect l="l" t="t" r="r" b="b"/>
            <a:pathLst>
              <a:path w="4916371" h="6904136" extrusionOk="0">
                <a:moveTo>
                  <a:pt x="15965" y="6881813"/>
                </a:moveTo>
                <a:cubicBezTo>
                  <a:pt x="10643" y="4587875"/>
                  <a:pt x="5322" y="2293938"/>
                  <a:pt x="0" y="0"/>
                </a:cubicBezTo>
                <a:lnTo>
                  <a:pt x="4916371" y="19050"/>
                </a:lnTo>
                <a:lnTo>
                  <a:pt x="3339011" y="6904136"/>
                </a:lnTo>
                <a:lnTo>
                  <a:pt x="15965" y="6881813"/>
                </a:lnTo>
                <a:close/>
              </a:path>
            </a:pathLst>
          </a:custGeom>
          <a:gradFill>
            <a:gsLst>
              <a:gs pos="0">
                <a:srgbClr val="FF9E00"/>
              </a:gs>
              <a:gs pos="35000">
                <a:srgbClr val="FF9E00"/>
              </a:gs>
              <a:gs pos="65000">
                <a:srgbClr val="FFD100"/>
              </a:gs>
              <a:gs pos="100000">
                <a:srgbClr val="FFD100"/>
              </a:gs>
            </a:gsLst>
            <a:lin ang="9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Google Shape;123;p21"/>
          <p:cNvSpPr txBox="1">
            <a:spLocks noGrp="1"/>
          </p:cNvSpPr>
          <p:nvPr>
            <p:ph type="subTitle" idx="1"/>
          </p:nvPr>
        </p:nvSpPr>
        <p:spPr>
          <a:xfrm>
            <a:off x="5194407" y="1122362"/>
            <a:ext cx="6136187" cy="465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00"/>
              </a:buClr>
              <a:buSzPts val="2800"/>
              <a:buFont typeface="Century Gothic"/>
              <a:buNone/>
              <a:defRPr sz="2800" b="1" cap="none">
                <a:solidFill>
                  <a:srgbClr val="FF9E00"/>
                </a:solidFill>
              </a:defRPr>
            </a:lvl1pPr>
            <a:lvl2pPr lvl="1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ctrTitle"/>
          </p:nvPr>
        </p:nvSpPr>
        <p:spPr>
          <a:xfrm>
            <a:off x="152701" y="1122363"/>
            <a:ext cx="385836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5" name="Google Shape;12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701" y="6296297"/>
            <a:ext cx="1464945" cy="406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11">
            <a:extLst>
              <a:ext uri="{FF2B5EF4-FFF2-40B4-BE49-F238E27FC236}">
                <a16:creationId xmlns:a16="http://schemas.microsoft.com/office/drawing/2014/main" id="{B7E43629-7B2C-46AA-8FA8-7CC9FEFA5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70"/>
          <a:stretch/>
        </p:blipFill>
        <p:spPr>
          <a:xfrm rot="17016645">
            <a:off x="574821" y="2823970"/>
            <a:ext cx="8291407" cy="1104006"/>
          </a:xfrm>
          <a:prstGeom prst="rect">
            <a:avLst/>
          </a:prstGeom>
        </p:spPr>
      </p:pic>
      <p:sp>
        <p:nvSpPr>
          <p:cNvPr id="7" name="Connecteur droit 7">
            <a:extLst>
              <a:ext uri="{FF2B5EF4-FFF2-40B4-BE49-F238E27FC236}">
                <a16:creationId xmlns:a16="http://schemas.microsoft.com/office/drawing/2014/main" id="{D8D33CA6-39D6-4845-9779-4B0F90F9F5A4}"/>
              </a:ext>
            </a:extLst>
          </p:cNvPr>
          <p:cNvSpPr/>
          <p:nvPr userDrawn="1"/>
        </p:nvSpPr>
        <p:spPr>
          <a:xfrm flipH="1">
            <a:off x="3146675" y="-1333500"/>
            <a:ext cx="2089587" cy="8630515"/>
          </a:xfrm>
          <a:prstGeom prst="line">
            <a:avLst/>
          </a:prstGeom>
          <a:ln w="117475">
            <a:solidFill>
              <a:srgbClr val="FFFFFF"/>
            </a:solidFill>
            <a:miter/>
          </a:ln>
          <a:effectLst>
            <a:outerShdw blurRad="152400" dist="38100" algn="l" rotWithShape="0">
              <a:prstClr val="black">
                <a:alpha val="20000"/>
              </a:prstClr>
            </a:outerShdw>
          </a:effectLst>
        </p:spPr>
        <p:txBody>
          <a:bodyPr lIns="11948" rIns="11948"/>
          <a:lstStyle/>
          <a:p>
            <a:pPr defTabSz="119469" hangingPunct="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9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883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 preserve="1">
  <p:cSld name="2_Title Slid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25973" y="-55087"/>
            <a:ext cx="10711514" cy="713159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/>
          <p:nvPr/>
        </p:nvSpPr>
        <p:spPr>
          <a:xfrm>
            <a:off x="-47592" y="-114300"/>
            <a:ext cx="4916371" cy="7048267"/>
          </a:xfrm>
          <a:custGeom>
            <a:avLst/>
            <a:gdLst/>
            <a:ahLst/>
            <a:cxnLst/>
            <a:rect l="l" t="t" r="r" b="b"/>
            <a:pathLst>
              <a:path w="4916371" h="6904136" extrusionOk="0">
                <a:moveTo>
                  <a:pt x="15965" y="6881813"/>
                </a:moveTo>
                <a:cubicBezTo>
                  <a:pt x="10643" y="4587875"/>
                  <a:pt x="5322" y="2293938"/>
                  <a:pt x="0" y="0"/>
                </a:cubicBezTo>
                <a:lnTo>
                  <a:pt x="4916371" y="19050"/>
                </a:lnTo>
                <a:lnTo>
                  <a:pt x="3339011" y="6904136"/>
                </a:lnTo>
                <a:lnTo>
                  <a:pt x="15965" y="6881813"/>
                </a:lnTo>
                <a:close/>
              </a:path>
            </a:pathLst>
          </a:custGeom>
          <a:gradFill>
            <a:gsLst>
              <a:gs pos="0">
                <a:srgbClr val="FF9E00"/>
              </a:gs>
              <a:gs pos="35000">
                <a:srgbClr val="FF9E00"/>
              </a:gs>
              <a:gs pos="65000">
                <a:srgbClr val="FFD100"/>
              </a:gs>
              <a:gs pos="100000">
                <a:srgbClr val="FFD100"/>
              </a:gs>
            </a:gsLst>
            <a:lin ang="9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152701" y="3602038"/>
            <a:ext cx="433423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ctrTitle"/>
          </p:nvPr>
        </p:nvSpPr>
        <p:spPr>
          <a:xfrm>
            <a:off x="152701" y="1122363"/>
            <a:ext cx="433423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701" y="6296297"/>
            <a:ext cx="1464945" cy="406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11">
            <a:extLst>
              <a:ext uri="{FF2B5EF4-FFF2-40B4-BE49-F238E27FC236}">
                <a16:creationId xmlns:a16="http://schemas.microsoft.com/office/drawing/2014/main" id="{92878B12-9B8F-44D3-ADCE-6FDA4179CA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70"/>
          <a:stretch/>
        </p:blipFill>
        <p:spPr>
          <a:xfrm rot="17016645">
            <a:off x="536721" y="2823970"/>
            <a:ext cx="8291407" cy="1104006"/>
          </a:xfrm>
          <a:prstGeom prst="rect">
            <a:avLst/>
          </a:prstGeom>
        </p:spPr>
      </p:pic>
      <p:sp>
        <p:nvSpPr>
          <p:cNvPr id="8" name="Connecteur droit 7">
            <a:extLst>
              <a:ext uri="{FF2B5EF4-FFF2-40B4-BE49-F238E27FC236}">
                <a16:creationId xmlns:a16="http://schemas.microsoft.com/office/drawing/2014/main" id="{4EAF3703-3CC8-4099-BD9D-25728124B16B}"/>
              </a:ext>
            </a:extLst>
          </p:cNvPr>
          <p:cNvSpPr/>
          <p:nvPr userDrawn="1"/>
        </p:nvSpPr>
        <p:spPr>
          <a:xfrm flipH="1">
            <a:off x="3108575" y="-1333500"/>
            <a:ext cx="2089587" cy="8630515"/>
          </a:xfrm>
          <a:prstGeom prst="line">
            <a:avLst/>
          </a:prstGeom>
          <a:ln w="117475">
            <a:solidFill>
              <a:srgbClr val="FFFFFF"/>
            </a:solidFill>
            <a:miter/>
          </a:ln>
          <a:effectLst>
            <a:outerShdw blurRad="152400" dist="38100" algn="l" rotWithShape="0">
              <a:prstClr val="black">
                <a:alpha val="20000"/>
              </a:prstClr>
            </a:outerShdw>
          </a:effectLst>
        </p:spPr>
        <p:txBody>
          <a:bodyPr lIns="11948" rIns="11948"/>
          <a:lstStyle/>
          <a:p>
            <a:pPr defTabSz="119469" hangingPunct="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9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09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 preserve="1">
  <p:cSld name="12_Title Slid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3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14700" y="-1796992"/>
            <a:ext cx="9352333" cy="1236579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/>
          <p:nvPr/>
        </p:nvSpPr>
        <p:spPr>
          <a:xfrm>
            <a:off x="-130628" y="-19962"/>
            <a:ext cx="4978103" cy="6911288"/>
          </a:xfrm>
          <a:custGeom>
            <a:avLst/>
            <a:gdLst/>
            <a:ahLst/>
            <a:cxnLst/>
            <a:rect l="l" t="t" r="r" b="b"/>
            <a:pathLst>
              <a:path w="13829" h="21470" extrusionOk="0">
                <a:moveTo>
                  <a:pt x="13829" y="32"/>
                </a:moveTo>
                <a:lnTo>
                  <a:pt x="9541" y="21470"/>
                </a:lnTo>
                <a:lnTo>
                  <a:pt x="162" y="21457"/>
                </a:lnTo>
                <a:lnTo>
                  <a:pt x="0" y="0"/>
                </a:lnTo>
                <a:lnTo>
                  <a:pt x="13829" y="32"/>
                </a:lnTo>
                <a:close/>
              </a:path>
            </a:pathLst>
          </a:custGeom>
          <a:gradFill>
            <a:gsLst>
              <a:gs pos="0">
                <a:srgbClr val="661F70"/>
              </a:gs>
              <a:gs pos="52496">
                <a:srgbClr val="E0252F"/>
              </a:gs>
              <a:gs pos="100000">
                <a:srgbClr val="F06E3A"/>
              </a:gs>
            </a:gsLst>
            <a:lin ang="0" scaled="0"/>
          </a:gradFill>
          <a:ln>
            <a:noFill/>
          </a:ln>
        </p:spPr>
        <p:txBody>
          <a:bodyPr spcFirstLastPara="1" wrap="square" lIns="79375" tIns="79375" rIns="79375" bIns="79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p23"/>
          <p:cNvSpPr txBox="1">
            <a:spLocks noGrp="1"/>
          </p:cNvSpPr>
          <p:nvPr>
            <p:ph type="subTitle" idx="1"/>
          </p:nvPr>
        </p:nvSpPr>
        <p:spPr>
          <a:xfrm>
            <a:off x="152701" y="3602038"/>
            <a:ext cx="433423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ctrTitle"/>
          </p:nvPr>
        </p:nvSpPr>
        <p:spPr>
          <a:xfrm>
            <a:off x="152701" y="1122363"/>
            <a:ext cx="433423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7" name="Google Shape;13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701" y="6296297"/>
            <a:ext cx="1464945" cy="406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11">
            <a:extLst>
              <a:ext uri="{FF2B5EF4-FFF2-40B4-BE49-F238E27FC236}">
                <a16:creationId xmlns:a16="http://schemas.microsoft.com/office/drawing/2014/main" id="{9E36B597-1293-4565-95DA-E7A926A8C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70"/>
          <a:stretch/>
        </p:blipFill>
        <p:spPr>
          <a:xfrm rot="17016645">
            <a:off x="555771" y="2823970"/>
            <a:ext cx="8291407" cy="1104006"/>
          </a:xfrm>
          <a:prstGeom prst="rect">
            <a:avLst/>
          </a:prstGeom>
        </p:spPr>
      </p:pic>
      <p:sp>
        <p:nvSpPr>
          <p:cNvPr id="8" name="Connecteur droit 7">
            <a:extLst>
              <a:ext uri="{FF2B5EF4-FFF2-40B4-BE49-F238E27FC236}">
                <a16:creationId xmlns:a16="http://schemas.microsoft.com/office/drawing/2014/main" id="{288F1342-B2E9-4DFA-80FD-B07AEB1E6325}"/>
              </a:ext>
            </a:extLst>
          </p:cNvPr>
          <p:cNvSpPr/>
          <p:nvPr userDrawn="1"/>
        </p:nvSpPr>
        <p:spPr>
          <a:xfrm flipH="1">
            <a:off x="3127625" y="-1333500"/>
            <a:ext cx="2089587" cy="8630515"/>
          </a:xfrm>
          <a:prstGeom prst="line">
            <a:avLst/>
          </a:prstGeom>
          <a:ln w="117475">
            <a:solidFill>
              <a:srgbClr val="FFFFFF"/>
            </a:solidFill>
            <a:miter/>
          </a:ln>
          <a:effectLst>
            <a:outerShdw blurRad="152400" dist="38100" algn="l" rotWithShape="0">
              <a:prstClr val="black">
                <a:alpha val="20000"/>
              </a:prstClr>
            </a:outerShdw>
          </a:effectLst>
        </p:spPr>
        <p:txBody>
          <a:bodyPr lIns="11948" rIns="11948"/>
          <a:lstStyle/>
          <a:p>
            <a:pPr defTabSz="119469" hangingPunct="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9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287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B1DCD4-D045-4288-8691-133EC49334F0}"/>
              </a:ext>
            </a:extLst>
          </p:cNvPr>
          <p:cNvSpPr/>
          <p:nvPr userDrawn="1"/>
        </p:nvSpPr>
        <p:spPr>
          <a:xfrm>
            <a:off x="-599887" y="165339"/>
            <a:ext cx="366269" cy="366269"/>
          </a:xfrm>
          <a:prstGeom prst="rect">
            <a:avLst/>
          </a:prstGeom>
          <a:solidFill>
            <a:srgbClr val="243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EAAEBE-FC7B-4A27-9417-7FEA90210D15}"/>
              </a:ext>
            </a:extLst>
          </p:cNvPr>
          <p:cNvSpPr/>
          <p:nvPr userDrawn="1"/>
        </p:nvSpPr>
        <p:spPr>
          <a:xfrm>
            <a:off x="-599887" y="600792"/>
            <a:ext cx="366269" cy="366269"/>
          </a:xfrm>
          <a:prstGeom prst="rect">
            <a:avLst/>
          </a:prstGeom>
          <a:solidFill>
            <a:srgbClr val="00B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001CB4-997D-4779-B6EF-4D1434453D87}"/>
              </a:ext>
            </a:extLst>
          </p:cNvPr>
          <p:cNvSpPr/>
          <p:nvPr userDrawn="1"/>
        </p:nvSpPr>
        <p:spPr>
          <a:xfrm>
            <a:off x="-599887" y="1447232"/>
            <a:ext cx="366269" cy="366269"/>
          </a:xfrm>
          <a:prstGeom prst="rect">
            <a:avLst/>
          </a:prstGeom>
          <a:solidFill>
            <a:srgbClr val="009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D9C4D5-6A29-4C2C-9AF0-98523FB3C625}"/>
              </a:ext>
            </a:extLst>
          </p:cNvPr>
          <p:cNvSpPr/>
          <p:nvPr userDrawn="1"/>
        </p:nvSpPr>
        <p:spPr>
          <a:xfrm>
            <a:off x="-599888" y="3635025"/>
            <a:ext cx="366269" cy="366269"/>
          </a:xfrm>
          <a:prstGeom prst="rect">
            <a:avLst/>
          </a:prstGeom>
          <a:solidFill>
            <a:srgbClr val="F29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E5DBE5-1A79-4EA0-974E-4A17D2CF489B}"/>
              </a:ext>
            </a:extLst>
          </p:cNvPr>
          <p:cNvSpPr/>
          <p:nvPr userDrawn="1"/>
        </p:nvSpPr>
        <p:spPr>
          <a:xfrm>
            <a:off x="-599887" y="2322349"/>
            <a:ext cx="366269" cy="366269"/>
          </a:xfrm>
          <a:prstGeom prst="rect">
            <a:avLst/>
          </a:prstGeom>
          <a:solidFill>
            <a:srgbClr val="BBD1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B5B825-6758-49CF-9F41-055EAEDB5BA1}"/>
              </a:ext>
            </a:extLst>
          </p:cNvPr>
          <p:cNvSpPr/>
          <p:nvPr userDrawn="1"/>
        </p:nvSpPr>
        <p:spPr>
          <a:xfrm>
            <a:off x="-599887" y="2759908"/>
            <a:ext cx="366269" cy="366269"/>
          </a:xfrm>
          <a:prstGeom prst="rect">
            <a:avLst/>
          </a:prstGeom>
          <a:solidFill>
            <a:srgbClr val="FDD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8B4AE9-5472-4AF1-A4CC-7A874D843246}"/>
              </a:ext>
            </a:extLst>
          </p:cNvPr>
          <p:cNvSpPr/>
          <p:nvPr userDrawn="1"/>
        </p:nvSpPr>
        <p:spPr>
          <a:xfrm>
            <a:off x="-599887" y="3197467"/>
            <a:ext cx="366269" cy="366269"/>
          </a:xfrm>
          <a:prstGeom prst="rect">
            <a:avLst/>
          </a:prstGeom>
          <a:solidFill>
            <a:srgbClr val="F7B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22DF08-95D6-4DA0-8A80-BDA881761821}"/>
              </a:ext>
            </a:extLst>
          </p:cNvPr>
          <p:cNvSpPr/>
          <p:nvPr userDrawn="1"/>
        </p:nvSpPr>
        <p:spPr>
          <a:xfrm>
            <a:off x="-599887" y="1884791"/>
            <a:ext cx="366269" cy="366269"/>
          </a:xfrm>
          <a:prstGeom prst="rect">
            <a:avLst/>
          </a:prstGeom>
          <a:solidFill>
            <a:srgbClr val="5AB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age 75">
            <a:extLst>
              <a:ext uri="{FF2B5EF4-FFF2-40B4-BE49-F238E27FC236}">
                <a16:creationId xmlns:a16="http://schemas.microsoft.com/office/drawing/2014/main" id="{68A51640-AB80-4E2F-B9EE-5E60BA6B0C2C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705" y="6095143"/>
            <a:ext cx="1514430" cy="437502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B377A37-EA0E-4496-ACB8-38ED2759A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244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D7C7B924-411C-4AFF-A0D6-CF1A19706B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8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57" r:id="rId2"/>
    <p:sldLayoutId id="2147483758" r:id="rId3"/>
    <p:sldLayoutId id="2147483766" r:id="rId4"/>
    <p:sldLayoutId id="2147483759" r:id="rId5"/>
    <p:sldLayoutId id="2147483760" r:id="rId6"/>
    <p:sldLayoutId id="2147483763" r:id="rId7"/>
    <p:sldLayoutId id="2147483764" r:id="rId8"/>
    <p:sldLayoutId id="2147483765" r:id="rId9"/>
    <p:sldLayoutId id="2147483755" r:id="rId10"/>
    <p:sldLayoutId id="2147483747" r:id="rId11"/>
    <p:sldLayoutId id="2147483749" r:id="rId12"/>
    <p:sldLayoutId id="2147483748" r:id="rId13"/>
    <p:sldLayoutId id="2147483750" r:id="rId14"/>
    <p:sldLayoutId id="2147483751" r:id="rId15"/>
    <p:sldLayoutId id="2147483752" r:id="rId16"/>
    <p:sldLayoutId id="2147483754" r:id="rId17"/>
    <p:sldLayoutId id="2147483662" r:id="rId18"/>
    <p:sldLayoutId id="2147483664" r:id="rId19"/>
    <p:sldLayoutId id="2147483665" r:id="rId20"/>
    <p:sldLayoutId id="2147483666" r:id="rId21"/>
    <p:sldLayoutId id="2147483667" r:id="rId22"/>
    <p:sldLayoutId id="2147483674" r:id="rId23"/>
    <p:sldLayoutId id="2147483673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4366B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rgbClr val="24366B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24366B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rgbClr val="24366B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rgbClr val="24366B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rgbClr val="24366B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04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97CAB8D-5800-4E97-8F5F-758D9BD58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87" y="3593527"/>
            <a:ext cx="10515600" cy="518169"/>
          </a:xfrm>
        </p:spPr>
        <p:txBody>
          <a:bodyPr>
            <a:normAutofit fontScale="90000"/>
          </a:bodyPr>
          <a:lstStyle/>
          <a:p>
            <a:r>
              <a:rPr lang="fr-CA" dirty="0"/>
              <a:t>Compagnie/Nom individuel</a:t>
            </a:r>
            <a:r>
              <a:rPr lang="en-US" dirty="0"/>
              <a:t>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BEC1BE1-3F7B-49B1-A8BC-BEB5A861D56A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662215" y="4122938"/>
            <a:ext cx="6275795" cy="1340601"/>
          </a:xfrm>
        </p:spPr>
        <p:txBody>
          <a:bodyPr>
            <a:normAutofit fontScale="92500" lnSpcReduction="10000"/>
          </a:bodyPr>
          <a:lstStyle/>
          <a:p>
            <a:r>
              <a:rPr lang="fr-CA" b="1" dirty="0"/>
              <a:t>Prix indiqué</a:t>
            </a:r>
            <a:r>
              <a:rPr lang="fr-CA" dirty="0"/>
              <a:t> (</a:t>
            </a:r>
            <a:r>
              <a:rPr lang="fr-CA" i="1" dirty="0"/>
              <a:t>Ambassadeur de la marque Transitions 2019, Détaillant de l’année, Prix de la formation, Prix du Marketing, Clinique visuelle de l’année)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6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260C3B-FD4F-41FD-A42F-83E630771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À</a:t>
            </a:r>
            <a:r>
              <a:rPr lang="en-US" dirty="0"/>
              <a:t> PROPOS DE NOUS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92BB07-84F7-4912-9444-7BC44F5935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Nous </a:t>
            </a:r>
            <a:r>
              <a:rPr lang="en-US" dirty="0" err="1"/>
              <a:t>voulons</a:t>
            </a:r>
            <a:r>
              <a:rPr lang="en-US" dirty="0"/>
              <a:t> en savoir plus sur </a:t>
            </a:r>
            <a:r>
              <a:rPr lang="en-US" dirty="0" err="1"/>
              <a:t>vous</a:t>
            </a:r>
            <a:r>
              <a:rPr lang="en-US" dirty="0"/>
              <a:t>! </a:t>
            </a:r>
          </a:p>
          <a:p>
            <a:r>
              <a:rPr lang="en-US" dirty="0" err="1"/>
              <a:t>Veuillez</a:t>
            </a:r>
            <a:r>
              <a:rPr lang="en-US" dirty="0"/>
              <a:t> </a:t>
            </a:r>
            <a:r>
              <a:rPr lang="en-US" dirty="0" err="1"/>
              <a:t>fournir</a:t>
            </a:r>
            <a:r>
              <a:rPr lang="en-US" dirty="0"/>
              <a:t> les </a:t>
            </a:r>
            <a:r>
              <a:rPr lang="en-US" dirty="0" err="1"/>
              <a:t>informations</a:t>
            </a:r>
            <a:r>
              <a:rPr lang="en-US" dirty="0"/>
              <a:t> </a:t>
            </a:r>
            <a:r>
              <a:rPr lang="en-US" dirty="0" err="1"/>
              <a:t>générales</a:t>
            </a:r>
            <a:r>
              <a:rPr lang="en-US" dirty="0"/>
              <a:t> de </a:t>
            </a:r>
            <a:r>
              <a:rPr lang="en-US" dirty="0" err="1"/>
              <a:t>l’entreprise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individuelles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48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FC9EA8-2806-4B21-BB19-623C4E946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ENGAGEMENT ET INSPIRATION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587247-FBFC-424B-988A-4344C6ABBB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Qu'est-ce qui a incité votre dévouement à la marque </a:t>
            </a:r>
            <a:r>
              <a:rPr lang="fr-FR" i="1" dirty="0"/>
              <a:t>Transitions</a:t>
            </a:r>
            <a:r>
              <a:rPr lang="fr-FR" i="1" baseline="30000" dirty="0"/>
              <a:t>®</a:t>
            </a:r>
            <a:r>
              <a:rPr lang="fr-FR" dirty="0"/>
              <a:t> cette année? </a:t>
            </a:r>
          </a:p>
          <a:p>
            <a:r>
              <a:rPr lang="fr-FR" dirty="0"/>
              <a:t>Qu’est-ce qui a inspiré votre travail? </a:t>
            </a:r>
          </a:p>
          <a:p>
            <a:r>
              <a:rPr lang="fr-FR" dirty="0"/>
              <a:t>Était-ce en réponse à un problème existant ou était-ce un nouvel objectif?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9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5FAE2E-0A93-4F49-997B-A6A20CC0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OBJECTIFS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5DE0F2-F570-4CD4-8E68-B42C7A573A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Qu’est-ce que vous espériez accomplir? </a:t>
            </a:r>
          </a:p>
          <a:p>
            <a:r>
              <a:rPr lang="fr-FR" dirty="0"/>
              <a:t>Qui avez-vous essayé d'atteindre et comment leurs besoins, leurs préférences et leurs opinions ont-ils joué un rôle?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4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BBD285-3A25-42D4-A98B-35FDCB9BD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ET CRÉATIVITÉ</a:t>
            </a:r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668863-8E46-4CE3-8AA8-53BCF5929B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Comment avez-vous prévu atteindre vos objectifs? </a:t>
            </a:r>
          </a:p>
          <a:p>
            <a:r>
              <a:rPr lang="fr-FR" dirty="0"/>
              <a:t>Quelles approches novatrices avez-vous utilisées pour vous aider à réussir? </a:t>
            </a:r>
          </a:p>
          <a:p>
            <a:r>
              <a:rPr lang="fr-FR" dirty="0"/>
              <a:t>Avez-vous utilisé une approche complètement nouvelle, une tactique éprouvée ou une combinaison des deux?</a:t>
            </a:r>
          </a:p>
          <a:p>
            <a:r>
              <a:rPr lang="fr-FR" dirty="0"/>
              <a:t> Comment la marque </a:t>
            </a:r>
            <a:r>
              <a:rPr lang="fr-FR" i="1" dirty="0"/>
              <a:t>Transitions</a:t>
            </a:r>
            <a:r>
              <a:rPr lang="fr-FR" dirty="0"/>
              <a:t> et les produits étaient-ils inclus dans vos projets?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91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43F721-87A3-4B31-900F-DD4557C3B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D'EXEMPLES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08B27B-C4E3-4904-84A5-3CCCEB3338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Considérez l'inclusion de photos et / ou d'exemples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012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5D8D6F-8297-4AC9-A376-ABD823B0D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IMPACT ET RÉSULTATS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B702EB-B453-4147-874A-4CB2DFC54C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Comment les choses se sont-elles déroulées? </a:t>
            </a:r>
          </a:p>
          <a:p>
            <a:r>
              <a:rPr lang="fr-FR" dirty="0"/>
              <a:t>Comment avez-vous évalué votre réussite? </a:t>
            </a:r>
          </a:p>
          <a:p>
            <a:r>
              <a:rPr lang="fr-FR" dirty="0"/>
              <a:t>Avez-vous rencontré ou dépassé vos objectifs? </a:t>
            </a:r>
          </a:p>
          <a:p>
            <a:r>
              <a:rPr lang="fr-FR" dirty="0"/>
              <a:t>Comment allez-vous tirer parti de votre réussite? </a:t>
            </a:r>
          </a:p>
          <a:p>
            <a:r>
              <a:rPr lang="fr-FR" dirty="0"/>
              <a:t>Comment avez-vous eu une incidence sur les ventes de verres </a:t>
            </a:r>
            <a:r>
              <a:rPr lang="fr-FR" i="1" dirty="0"/>
              <a:t>Transitions</a:t>
            </a:r>
            <a:r>
              <a:rPr lang="fr-FR" dirty="0"/>
              <a:t>? </a:t>
            </a:r>
          </a:p>
          <a:p>
            <a:pPr marL="76200" indent="0">
              <a:buNone/>
            </a:pPr>
            <a:r>
              <a:rPr lang="fr-FR" dirty="0"/>
              <a:t>Le cas échéant, assurez-vous d'inclure vos ventes de verres photochromiques (y compris la croissance du nombre de paires et la part de marché sur les ventes totales de verres).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430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18232FD-0E41-4A8D-B1CE-E1DEB5C06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IMPACT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95664C0-002F-C44A-9FA9-F857A91A63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69002"/>
              </p:ext>
            </p:extLst>
          </p:nvPr>
        </p:nvGraphicFramePr>
        <p:xfrm>
          <a:off x="845127" y="1392029"/>
          <a:ext cx="10512625" cy="3723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119">
                  <a:extLst>
                    <a:ext uri="{9D8B030D-6E8A-4147-A177-3AD203B41FA5}">
                      <a16:colId xmlns:a16="http://schemas.microsoft.com/office/drawing/2014/main" val="2419955947"/>
                    </a:ext>
                  </a:extLst>
                </a:gridCol>
                <a:gridCol w="1588476">
                  <a:extLst>
                    <a:ext uri="{9D8B030D-6E8A-4147-A177-3AD203B41FA5}">
                      <a16:colId xmlns:a16="http://schemas.microsoft.com/office/drawing/2014/main" val="1807892504"/>
                    </a:ext>
                  </a:extLst>
                </a:gridCol>
                <a:gridCol w="1687756">
                  <a:extLst>
                    <a:ext uri="{9D8B030D-6E8A-4147-A177-3AD203B41FA5}">
                      <a16:colId xmlns:a16="http://schemas.microsoft.com/office/drawing/2014/main" val="4230584503"/>
                    </a:ext>
                  </a:extLst>
                </a:gridCol>
                <a:gridCol w="2581274">
                  <a:extLst>
                    <a:ext uri="{9D8B030D-6E8A-4147-A177-3AD203B41FA5}">
                      <a16:colId xmlns:a16="http://schemas.microsoft.com/office/drawing/2014/main" val="4205432833"/>
                    </a:ext>
                  </a:extLst>
                </a:gridCol>
              </a:tblGrid>
              <a:tr h="4315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49B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49B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49B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% </a:t>
                      </a:r>
                      <a:r>
                        <a:rPr lang="en-US" sz="2000" dirty="0" err="1">
                          <a:effectLst/>
                        </a:rPr>
                        <a:t>d’augmentation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49B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800460"/>
                  </a:ext>
                </a:extLst>
              </a:tr>
              <a:tr h="15819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Ventes de verres </a:t>
                      </a:r>
                      <a:r>
                        <a:rPr lang="fr-CA" sz="2000" i="1" dirty="0">
                          <a:effectLst/>
                        </a:rPr>
                        <a:t>Transitions </a:t>
                      </a:r>
                      <a:endParaRPr lang="en-US" sz="2000" i="1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(Le cas échéant, diviser </a:t>
                      </a:r>
                      <a:r>
                        <a:rPr lang="fr-CA" sz="2000" i="1" dirty="0">
                          <a:effectLst/>
                        </a:rPr>
                        <a:t>Transitions</a:t>
                      </a:r>
                      <a:r>
                        <a:rPr lang="fr-CA" sz="2000" i="1" baseline="30000" dirty="0">
                          <a:effectLst/>
                        </a:rPr>
                        <a:t>®</a:t>
                      </a:r>
                      <a:r>
                        <a:rPr lang="fr-CA" sz="2000" i="1" dirty="0">
                          <a:effectLst/>
                        </a:rPr>
                        <a:t> Signature</a:t>
                      </a:r>
                      <a:r>
                        <a:rPr lang="fr-CA" sz="2000" baseline="30000" dirty="0">
                          <a:effectLst/>
                        </a:rPr>
                        <a:t>®</a:t>
                      </a:r>
                      <a:r>
                        <a:rPr lang="fr-CA" sz="2000" dirty="0">
                          <a:effectLst/>
                        </a:rPr>
                        <a:t>, </a:t>
                      </a:r>
                      <a:r>
                        <a:rPr lang="fr-CA" sz="2000" i="1" dirty="0">
                          <a:effectLst/>
                        </a:rPr>
                        <a:t>Transitions</a:t>
                      </a:r>
                      <a:r>
                        <a:rPr lang="fr-CA" sz="2000" i="1" baseline="30000" dirty="0">
                          <a:effectLst/>
                        </a:rPr>
                        <a:t>®</a:t>
                      </a:r>
                      <a:r>
                        <a:rPr lang="fr-CA" sz="2000" i="1" dirty="0">
                          <a:effectLst/>
                        </a:rPr>
                        <a:t> </a:t>
                      </a:r>
                      <a:r>
                        <a:rPr lang="fr-CA" sz="2000" i="1" dirty="0" err="1">
                          <a:effectLst/>
                        </a:rPr>
                        <a:t>XTRActive</a:t>
                      </a:r>
                      <a:r>
                        <a:rPr lang="fr-CA" sz="2000" baseline="30000" dirty="0">
                          <a:effectLst/>
                        </a:rPr>
                        <a:t>®</a:t>
                      </a:r>
                      <a:r>
                        <a:rPr lang="fr-CA" sz="2000" dirty="0">
                          <a:effectLst/>
                        </a:rPr>
                        <a:t>, </a:t>
                      </a:r>
                      <a:r>
                        <a:rPr lang="fr-CA" sz="2000" i="1" dirty="0">
                          <a:effectLst/>
                        </a:rPr>
                        <a:t>Transitions</a:t>
                      </a:r>
                      <a:r>
                        <a:rPr lang="fr-CA" sz="2000" i="1" baseline="30000" dirty="0">
                          <a:effectLst/>
                        </a:rPr>
                        <a:t>®</a:t>
                      </a:r>
                      <a:r>
                        <a:rPr lang="fr-CA" sz="2000" i="1" dirty="0">
                          <a:effectLst/>
                        </a:rPr>
                        <a:t> </a:t>
                      </a:r>
                      <a:r>
                        <a:rPr lang="fr-CA" sz="2000" i="1" dirty="0" err="1">
                          <a:effectLst/>
                        </a:rPr>
                        <a:t>Vantage</a:t>
                      </a:r>
                      <a:r>
                        <a:rPr lang="fr-CA" sz="2000" baseline="30000" dirty="0">
                          <a:effectLst/>
                        </a:rPr>
                        <a:t>®</a:t>
                      </a:r>
                      <a:r>
                        <a:rPr lang="fr-CA" sz="2000" dirty="0">
                          <a:effectLst/>
                        </a:rPr>
                        <a:t>, </a:t>
                      </a:r>
                      <a:r>
                        <a:rPr lang="fr-CA" sz="2000" i="1" dirty="0">
                          <a:effectLst/>
                        </a:rPr>
                        <a:t>Transitions</a:t>
                      </a:r>
                      <a:r>
                        <a:rPr lang="fr-CA" sz="2000" i="1" baseline="30000" dirty="0">
                          <a:effectLst/>
                        </a:rPr>
                        <a:t>®</a:t>
                      </a:r>
                      <a:r>
                        <a:rPr lang="fr-CA" sz="2000" i="1" dirty="0">
                          <a:effectLst/>
                        </a:rPr>
                        <a:t> </a:t>
                      </a:r>
                      <a:r>
                        <a:rPr lang="fr-CA" sz="2000" i="1" dirty="0" err="1">
                          <a:effectLst/>
                        </a:rPr>
                        <a:t>Drivewear</a:t>
                      </a:r>
                      <a:r>
                        <a:rPr lang="fr-CA" sz="2000" baseline="30000" dirty="0">
                          <a:effectLst/>
                        </a:rPr>
                        <a:t>®</a:t>
                      </a:r>
                      <a:r>
                        <a:rPr lang="fr-CA" sz="2000" dirty="0">
                          <a:effectLst/>
                        </a:rPr>
                        <a:t>, etc.)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B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665617"/>
                  </a:ext>
                </a:extLst>
              </a:tr>
              <a:tr h="12894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Part de marché sur vos ventes totales de verres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(% de vos ventes de verres qui sont des verres </a:t>
                      </a:r>
                      <a:r>
                        <a:rPr lang="fr-CA" sz="2000" i="1" dirty="0">
                          <a:effectLst/>
                        </a:rPr>
                        <a:t>Transitions</a:t>
                      </a:r>
                      <a:r>
                        <a:rPr lang="fr-CA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428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41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 6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7" b="25685"/>
          <a:stretch/>
        </p:blipFill>
        <p:spPr>
          <a:xfrm>
            <a:off x="0" y="0"/>
            <a:ext cx="9140537" cy="6864495"/>
          </a:xfrm>
          <a:prstGeom prst="rect">
            <a:avLst/>
          </a:prstGeom>
        </p:spPr>
      </p:pic>
      <p:sp>
        <p:nvSpPr>
          <p:cNvPr id="24" name="Parallelogram 2">
            <a:extLst>
              <a:ext uri="{FF2B5EF4-FFF2-40B4-BE49-F238E27FC236}">
                <a16:creationId xmlns:a16="http://schemas.microsoft.com/office/drawing/2014/main" id="{6473CF8F-488C-47B7-BAA7-658E5A883551}"/>
              </a:ext>
            </a:extLst>
          </p:cNvPr>
          <p:cNvSpPr/>
          <p:nvPr/>
        </p:nvSpPr>
        <p:spPr>
          <a:xfrm>
            <a:off x="3242929" y="-95853"/>
            <a:ext cx="6704029" cy="6960348"/>
          </a:xfrm>
          <a:custGeom>
            <a:avLst/>
            <a:gdLst>
              <a:gd name="connsiteX0" fmla="*/ 0 w 8742647"/>
              <a:gd name="connsiteY0" fmla="*/ 6838533 h 6838533"/>
              <a:gd name="connsiteX1" fmla="*/ 1468985 w 8742647"/>
              <a:gd name="connsiteY1" fmla="*/ 0 h 6838533"/>
              <a:gd name="connsiteX2" fmla="*/ 8742647 w 8742647"/>
              <a:gd name="connsiteY2" fmla="*/ 0 h 6838533"/>
              <a:gd name="connsiteX3" fmla="*/ 7273662 w 8742647"/>
              <a:gd name="connsiteY3" fmla="*/ 6838533 h 6838533"/>
              <a:gd name="connsiteX4" fmla="*/ 0 w 8742647"/>
              <a:gd name="connsiteY4" fmla="*/ 6838533 h 6838533"/>
              <a:gd name="connsiteX0" fmla="*/ 0 w 8742647"/>
              <a:gd name="connsiteY0" fmla="*/ 6838533 h 6886660"/>
              <a:gd name="connsiteX1" fmla="*/ 1468985 w 8742647"/>
              <a:gd name="connsiteY1" fmla="*/ 0 h 6886660"/>
              <a:gd name="connsiteX2" fmla="*/ 8742647 w 8742647"/>
              <a:gd name="connsiteY2" fmla="*/ 0 h 6886660"/>
              <a:gd name="connsiteX3" fmla="*/ 8741515 w 8742647"/>
              <a:gd name="connsiteY3" fmla="*/ 6886660 h 6886660"/>
              <a:gd name="connsiteX4" fmla="*/ 0 w 8742647"/>
              <a:gd name="connsiteY4" fmla="*/ 6838533 h 6886660"/>
              <a:gd name="connsiteX0" fmla="*/ 0 w 8787417"/>
              <a:gd name="connsiteY0" fmla="*/ 6892781 h 6892781"/>
              <a:gd name="connsiteX1" fmla="*/ 1513755 w 8787417"/>
              <a:gd name="connsiteY1" fmla="*/ 0 h 6892781"/>
              <a:gd name="connsiteX2" fmla="*/ 8787417 w 8787417"/>
              <a:gd name="connsiteY2" fmla="*/ 0 h 6892781"/>
              <a:gd name="connsiteX3" fmla="*/ 8786285 w 8787417"/>
              <a:gd name="connsiteY3" fmla="*/ 6886660 h 6892781"/>
              <a:gd name="connsiteX4" fmla="*/ 0 w 8787417"/>
              <a:gd name="connsiteY4" fmla="*/ 6892781 h 6892781"/>
              <a:gd name="connsiteX0" fmla="*/ 0 w 8973962"/>
              <a:gd name="connsiteY0" fmla="*/ 6892781 h 6892781"/>
              <a:gd name="connsiteX1" fmla="*/ 1700300 w 8973962"/>
              <a:gd name="connsiteY1" fmla="*/ 0 h 6892781"/>
              <a:gd name="connsiteX2" fmla="*/ 8973962 w 8973962"/>
              <a:gd name="connsiteY2" fmla="*/ 0 h 6892781"/>
              <a:gd name="connsiteX3" fmla="*/ 8972830 w 8973962"/>
              <a:gd name="connsiteY3" fmla="*/ 6886660 h 6892781"/>
              <a:gd name="connsiteX4" fmla="*/ 0 w 8973962"/>
              <a:gd name="connsiteY4" fmla="*/ 6892781 h 6892781"/>
              <a:gd name="connsiteX0" fmla="*/ 0 w 8973962"/>
              <a:gd name="connsiteY0" fmla="*/ 6989436 h 6989436"/>
              <a:gd name="connsiteX1" fmla="*/ 2398907 w 8973962"/>
              <a:gd name="connsiteY1" fmla="*/ 0 h 6989436"/>
              <a:gd name="connsiteX2" fmla="*/ 8973962 w 8973962"/>
              <a:gd name="connsiteY2" fmla="*/ 96655 h 6989436"/>
              <a:gd name="connsiteX3" fmla="*/ 8972830 w 8973962"/>
              <a:gd name="connsiteY3" fmla="*/ 6983315 h 6989436"/>
              <a:gd name="connsiteX4" fmla="*/ 0 w 8973962"/>
              <a:gd name="connsiteY4" fmla="*/ 6989436 h 6989436"/>
              <a:gd name="connsiteX0" fmla="*/ 0 w 8846942"/>
              <a:gd name="connsiteY0" fmla="*/ 6989436 h 6989436"/>
              <a:gd name="connsiteX1" fmla="*/ 2271887 w 8846942"/>
              <a:gd name="connsiteY1" fmla="*/ 0 h 6989436"/>
              <a:gd name="connsiteX2" fmla="*/ 8846942 w 8846942"/>
              <a:gd name="connsiteY2" fmla="*/ 96655 h 6989436"/>
              <a:gd name="connsiteX3" fmla="*/ 8845810 w 8846942"/>
              <a:gd name="connsiteY3" fmla="*/ 6983315 h 6989436"/>
              <a:gd name="connsiteX4" fmla="*/ 0 w 8846942"/>
              <a:gd name="connsiteY4" fmla="*/ 6989436 h 6989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46942" h="6989436">
                <a:moveTo>
                  <a:pt x="0" y="6989436"/>
                </a:moveTo>
                <a:lnTo>
                  <a:pt x="2271887" y="0"/>
                </a:lnTo>
                <a:cubicBezTo>
                  <a:pt x="4696441" y="0"/>
                  <a:pt x="6422388" y="96655"/>
                  <a:pt x="8846942" y="96655"/>
                </a:cubicBezTo>
                <a:cubicBezTo>
                  <a:pt x="8846565" y="2392208"/>
                  <a:pt x="8846187" y="4687762"/>
                  <a:pt x="8845810" y="6983315"/>
                </a:cubicBezTo>
                <a:lnTo>
                  <a:pt x="0" y="69894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e 2"/>
          <p:cNvGrpSpPr/>
          <p:nvPr/>
        </p:nvGrpSpPr>
        <p:grpSpPr>
          <a:xfrm>
            <a:off x="4995984" y="976309"/>
            <a:ext cx="5288307" cy="983161"/>
            <a:chOff x="6271095" y="1747697"/>
            <a:chExt cx="5288307" cy="983161"/>
          </a:xfrm>
        </p:grpSpPr>
        <p:sp>
          <p:nvSpPr>
            <p:cNvPr id="17" name="ZoneTexte 38"/>
            <p:cNvSpPr txBox="1">
              <a:spLocks/>
            </p:cNvSpPr>
            <p:nvPr/>
          </p:nvSpPr>
          <p:spPr>
            <a:xfrm>
              <a:off x="6271095" y="1747697"/>
              <a:ext cx="5288307" cy="46210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>
              <a:defPPr>
                <a:defRPr lang="fr-FR">
                  <a:uFillTx/>
                </a:defRPr>
              </a:defPPr>
              <a:lvl1pPr>
                <a:lnSpc>
                  <a:spcPct val="85000"/>
                </a:lnSpc>
                <a:defRPr sz="8800" b="1">
                  <a:solidFill>
                    <a:schemeClr val="bg1"/>
                  </a:solidFill>
                  <a:uFillTx/>
                  <a:latin typeface="Century Gothic" panose="020B0502020202020204" pitchFamily="34" charset="0"/>
                </a:defRPr>
              </a:lvl1pPr>
            </a:lstStyle>
            <a:p>
              <a:pPr lvl="0" algn="r">
                <a:lnSpc>
                  <a:spcPct val="80000"/>
                </a:lnSpc>
                <a:defRPr>
                  <a:uFillTx/>
                </a:defRPr>
              </a:pPr>
              <a:r>
                <a:rPr lang="en-GB" sz="3600" b="0" dirty="0">
                  <a:solidFill>
                    <a:srgbClr val="24366B"/>
                  </a:solidFill>
                  <a:cs typeface="Gotham Light" pitchFamily="2" charset="0"/>
                </a:rPr>
                <a:t>ADORÉS PAR </a:t>
              </a:r>
              <a:endParaRPr lang="en-GB" sz="3600" b="0" dirty="0">
                <a:solidFill>
                  <a:srgbClr val="24366B"/>
                </a:solidFill>
                <a:uFillTx/>
                <a:cs typeface="Gotham Light" pitchFamily="2" charset="0"/>
              </a:endParaRPr>
            </a:p>
          </p:txBody>
        </p:sp>
        <p:sp>
          <p:nvSpPr>
            <p:cNvPr id="16" name="ZoneTexte 38"/>
            <p:cNvSpPr txBox="1">
              <a:spLocks/>
            </p:cNvSpPr>
            <p:nvPr/>
          </p:nvSpPr>
          <p:spPr>
            <a:xfrm>
              <a:off x="6271095" y="2172668"/>
              <a:ext cx="5288307" cy="558190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>
              <a:defPPr>
                <a:defRPr lang="fr-FR">
                  <a:uFillTx/>
                </a:defRPr>
              </a:defPPr>
              <a:lvl1pPr>
                <a:lnSpc>
                  <a:spcPct val="85000"/>
                </a:lnSpc>
                <a:defRPr sz="8800" b="1">
                  <a:solidFill>
                    <a:schemeClr val="bg1"/>
                  </a:solidFill>
                  <a:uFillTx/>
                  <a:latin typeface="Century Gothic" panose="020B0502020202020204" pitchFamily="34" charset="0"/>
                </a:defRPr>
              </a:lvl1pPr>
            </a:lstStyle>
            <a:p>
              <a:pPr lvl="0" algn="r">
                <a:lnSpc>
                  <a:spcPct val="80000"/>
                </a:lnSpc>
                <a:defRPr>
                  <a:uFillTx/>
                </a:defRPr>
              </a:pPr>
              <a:r>
                <a:rPr lang="en-GB" sz="3600" spc="-150" dirty="0">
                  <a:solidFill>
                    <a:srgbClr val="24366B"/>
                  </a:solidFill>
                  <a:cs typeface="Gotham Bold" pitchFamily="2" charset="0"/>
                </a:rPr>
                <a:t>LES PORTEURS </a:t>
              </a:r>
              <a:endParaRPr kumimoji="0" lang="en-GB" sz="3600" u="none" strike="noStrike" kern="1200" cap="none" spc="-150" normalizeH="0" baseline="0" noProof="0" dirty="0">
                <a:ln>
                  <a:noFill/>
                </a:ln>
                <a:solidFill>
                  <a:srgbClr val="24366B"/>
                </a:solidFill>
                <a:effectLst/>
                <a:uFillTx/>
                <a:cs typeface="Gotham Bold" pitchFamily="2" charset="0"/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3503534" y="3377452"/>
            <a:ext cx="6849368" cy="3145885"/>
            <a:chOff x="4778645" y="4304957"/>
            <a:chExt cx="6849368" cy="3145885"/>
          </a:xfrm>
        </p:grpSpPr>
        <p:grpSp>
          <p:nvGrpSpPr>
            <p:cNvPr id="2" name="Groupe 1"/>
            <p:cNvGrpSpPr/>
            <p:nvPr/>
          </p:nvGrpSpPr>
          <p:grpSpPr>
            <a:xfrm>
              <a:off x="6260200" y="4304957"/>
              <a:ext cx="5367813" cy="990360"/>
              <a:chOff x="6271351" y="4238051"/>
              <a:chExt cx="5367813" cy="990360"/>
            </a:xfrm>
          </p:grpSpPr>
          <p:sp>
            <p:nvSpPr>
              <p:cNvPr id="63" name="ZoneTexte 38"/>
              <p:cNvSpPr txBox="1">
                <a:spLocks/>
              </p:cNvSpPr>
              <p:nvPr/>
            </p:nvSpPr>
            <p:spPr>
              <a:xfrm>
                <a:off x="6350857" y="4238051"/>
                <a:ext cx="5288307" cy="7656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noAutofit/>
              </a:bodyPr>
              <a:lstStyle>
                <a:defPPr>
                  <a:defRPr lang="fr-FR">
                    <a:uFillTx/>
                  </a:defRPr>
                </a:defPPr>
                <a:lvl1pPr>
                  <a:lnSpc>
                    <a:spcPct val="85000"/>
                  </a:lnSpc>
                  <a:defRPr sz="8800" b="1">
                    <a:solidFill>
                      <a:schemeClr val="bg1"/>
                    </a:solidFill>
                    <a:uFillTx/>
                    <a:latin typeface="Century Gothic" panose="020B0502020202020204" pitchFamily="34" charset="0"/>
                  </a:defRPr>
                </a:lvl1pPr>
              </a:lstStyle>
              <a:p>
                <a:pPr marL="0" marR="0" lvl="0" indent="0" algn="r" defTabSz="914400" rtl="0" eaLnBrk="1" fontAlgn="auto" latinLnBrk="0" hangingPunct="1">
                  <a:lnSpc>
                    <a:spcPts val="38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>
                    <a:uFillTx/>
                  </a:defRPr>
                </a:pPr>
                <a:r>
                  <a:rPr kumimoji="0" lang="en-GB" sz="17000" u="none" strike="noStrike" kern="1200" cap="none" spc="0" normalizeH="0" baseline="0" noProof="0" dirty="0">
                    <a:ln>
                      <a:noFill/>
                    </a:ln>
                    <a:solidFill>
                      <a:srgbClr val="CA535E"/>
                    </a:solidFill>
                    <a:effectLst/>
                    <a:uFillTx/>
                    <a:ea typeface="+mn-ea"/>
                    <a:cs typeface="+mn-cs"/>
                  </a:rPr>
                  <a:t>87</a:t>
                </a:r>
                <a:r>
                  <a:rPr kumimoji="0" lang="en-GB" sz="16400" u="none" strike="noStrike" kern="1200" cap="none" spc="0" normalizeH="0" baseline="0" noProof="0" dirty="0">
                    <a:ln>
                      <a:noFill/>
                    </a:ln>
                    <a:solidFill>
                      <a:srgbClr val="CA535E"/>
                    </a:solidFill>
                    <a:effectLst/>
                    <a:uFillTx/>
                    <a:ea typeface="+mn-ea"/>
                    <a:cs typeface="+mn-cs"/>
                  </a:rPr>
                  <a:t>%</a:t>
                </a:r>
                <a:endParaRPr kumimoji="0" sz="16400" u="none" strike="noStrike" kern="1200" cap="none" spc="0" normalizeH="0" baseline="0" noProof="0" dirty="0">
                  <a:ln>
                    <a:noFill/>
                  </a:ln>
                  <a:solidFill>
                    <a:srgbClr val="CA535E"/>
                  </a:solidFill>
                  <a:effectLst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4" name="ZoneTexte 38"/>
              <p:cNvSpPr txBox="1">
                <a:spLocks/>
              </p:cNvSpPr>
              <p:nvPr/>
            </p:nvSpPr>
            <p:spPr>
              <a:xfrm>
                <a:off x="6271351" y="4766308"/>
                <a:ext cx="5288307" cy="46210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noAutofit/>
              </a:bodyPr>
              <a:lstStyle>
                <a:defPPr>
                  <a:defRPr lang="fr-FR">
                    <a:uFillTx/>
                  </a:defRPr>
                </a:defPPr>
                <a:lvl1pPr>
                  <a:lnSpc>
                    <a:spcPct val="85000"/>
                  </a:lnSpc>
                  <a:defRPr sz="8800" b="1">
                    <a:solidFill>
                      <a:schemeClr val="bg1"/>
                    </a:solidFill>
                    <a:uFillTx/>
                    <a:latin typeface="Century Gothic" panose="020B0502020202020204" pitchFamily="34" charset="0"/>
                  </a:defRPr>
                </a:lvl1pPr>
              </a:lstStyle>
              <a:p>
                <a:pPr lvl="0" algn="r">
                  <a:lnSpc>
                    <a:spcPct val="80000"/>
                  </a:lnSpc>
                  <a:defRPr>
                    <a:uFillTx/>
                  </a:defRPr>
                </a:pPr>
                <a:r>
                  <a:rPr lang="en-GB" sz="4400" b="0" dirty="0">
                    <a:solidFill>
                      <a:srgbClr val="A92C44"/>
                    </a:solidFill>
                    <a:cs typeface="Gotham Light" pitchFamily="2" charset="0"/>
                  </a:rPr>
                  <a:t>TAUX DE SATISFACTION</a:t>
                </a:r>
                <a:endParaRPr lang="en-GB" sz="4400" b="0" dirty="0">
                  <a:solidFill>
                    <a:srgbClr val="A92C44"/>
                  </a:solidFill>
                  <a:uFillTx/>
                  <a:cs typeface="Gotham Light" pitchFamily="2" charset="0"/>
                </a:endParaRPr>
              </a:p>
            </p:txBody>
          </p:sp>
        </p:grpSp>
        <p:sp>
          <p:nvSpPr>
            <p:cNvPr id="13" name="ZoneTexte 38"/>
            <p:cNvSpPr txBox="1">
              <a:spLocks/>
            </p:cNvSpPr>
            <p:nvPr/>
          </p:nvSpPr>
          <p:spPr>
            <a:xfrm>
              <a:off x="4778645" y="7181411"/>
              <a:ext cx="4233778" cy="2694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>
              <a:defPPr>
                <a:defRPr lang="fr-FR">
                  <a:uFillTx/>
                </a:defRPr>
              </a:defPPr>
              <a:lvl1pPr>
                <a:lnSpc>
                  <a:spcPct val="85000"/>
                </a:lnSpc>
                <a:defRPr sz="8800" b="1">
                  <a:solidFill>
                    <a:schemeClr val="bg1"/>
                  </a:solidFill>
                  <a:uFillTx/>
                  <a:latin typeface="Century Gothic" panose="020B0502020202020204" pitchFamily="34" charset="0"/>
                </a:defRPr>
              </a:lvl1pPr>
            </a:lstStyle>
            <a:p>
              <a:pPr lvl="0" algn="r">
                <a:lnSpc>
                  <a:spcPct val="100000"/>
                </a:lnSpc>
              </a:pPr>
              <a:r>
                <a:rPr lang="fr" sz="800" b="0" dirty="0">
                  <a:solidFill>
                    <a:srgbClr val="A95842"/>
                  </a:solidFill>
                  <a:cs typeface="Gotham Light" pitchFamily="2" charset="0"/>
                </a:rPr>
                <a:t>Source : suivi de la marque auprès des consommateurs de verres ophtalmiques </a:t>
              </a:r>
            </a:p>
            <a:p>
              <a:pPr lvl="0" algn="r">
                <a:lnSpc>
                  <a:spcPct val="100000"/>
                </a:lnSpc>
              </a:pPr>
              <a:r>
                <a:rPr lang="fr" sz="800" b="0" dirty="0">
                  <a:solidFill>
                    <a:srgbClr val="A95842"/>
                  </a:solidFill>
                  <a:cs typeface="Gotham Light" pitchFamily="2" charset="0"/>
                </a:rPr>
                <a:t>3 000 répondants porteurs de verres âgés de 18 à 69 ans, juillet et août 2017</a:t>
              </a:r>
            </a:p>
            <a:p>
              <a:pPr lvl="0" algn="r">
                <a:lnSpc>
                  <a:spcPct val="100000"/>
                </a:lnSpc>
              </a:pPr>
              <a:r>
                <a:rPr lang="fr" sz="800" b="0" dirty="0">
                  <a:solidFill>
                    <a:srgbClr val="A95842"/>
                  </a:solidFill>
                  <a:cs typeface="Gotham Light" pitchFamily="2" charset="0"/>
                </a:rPr>
                <a:t>.</a:t>
              </a:r>
            </a:p>
          </p:txBody>
        </p:sp>
      </p:grpSp>
      <p:pic>
        <p:nvPicPr>
          <p:cNvPr id="25" name="Image 11">
            <a:extLst>
              <a:ext uri="{FF2B5EF4-FFF2-40B4-BE49-F238E27FC236}">
                <a16:creationId xmlns:a16="http://schemas.microsoft.com/office/drawing/2014/main" id="{807A60F8-DECD-4053-B56E-9C4BD03C34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70"/>
          <a:stretch/>
        </p:blipFill>
        <p:spPr>
          <a:xfrm rot="17016645">
            <a:off x="555771" y="2823970"/>
            <a:ext cx="8291407" cy="1104006"/>
          </a:xfrm>
          <a:prstGeom prst="rect">
            <a:avLst/>
          </a:prstGeom>
        </p:spPr>
      </p:pic>
      <p:sp>
        <p:nvSpPr>
          <p:cNvPr id="26" name="Connecteur droit 7">
            <a:extLst>
              <a:ext uri="{FF2B5EF4-FFF2-40B4-BE49-F238E27FC236}">
                <a16:creationId xmlns:a16="http://schemas.microsoft.com/office/drawing/2014/main" id="{00751F4E-E601-4F1E-B3F4-1286950236D2}"/>
              </a:ext>
            </a:extLst>
          </p:cNvPr>
          <p:cNvSpPr/>
          <p:nvPr/>
        </p:nvSpPr>
        <p:spPr>
          <a:xfrm flipH="1">
            <a:off x="3127625" y="-1333500"/>
            <a:ext cx="2089587" cy="8630515"/>
          </a:xfrm>
          <a:prstGeom prst="line">
            <a:avLst/>
          </a:prstGeom>
          <a:ln w="117475">
            <a:solidFill>
              <a:srgbClr val="FFFFFF"/>
            </a:solidFill>
            <a:miter/>
          </a:ln>
          <a:effectLst>
            <a:outerShdw blurRad="152400" dist="38100" algn="l" rotWithShape="0">
              <a:prstClr val="black">
                <a:alpha val="20000"/>
              </a:prstClr>
            </a:outerShdw>
          </a:effectLst>
        </p:spPr>
        <p:txBody>
          <a:bodyPr lIns="11948" rIns="11948"/>
          <a:lstStyle/>
          <a:p>
            <a:pPr defTabSz="119469" hangingPunct="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9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ransitions">
      <a:dk1>
        <a:srgbClr val="24366B"/>
      </a:dk1>
      <a:lt1>
        <a:sysClr val="window" lastClr="FFFFFF"/>
      </a:lt1>
      <a:dk2>
        <a:srgbClr val="24366B"/>
      </a:dk2>
      <a:lt2>
        <a:srgbClr val="FFFFFF"/>
      </a:lt2>
      <a:accent1>
        <a:srgbClr val="00B2E2"/>
      </a:accent1>
      <a:accent2>
        <a:srgbClr val="009B9A"/>
      </a:accent2>
      <a:accent3>
        <a:srgbClr val="5AB564"/>
      </a:accent3>
      <a:accent4>
        <a:srgbClr val="BBD129"/>
      </a:accent4>
      <a:accent5>
        <a:srgbClr val="FDD808"/>
      </a:accent5>
      <a:accent6>
        <a:srgbClr val="F2992D"/>
      </a:accent6>
      <a:hlink>
        <a:srgbClr val="00B2E2"/>
      </a:hlink>
      <a:folHlink>
        <a:srgbClr val="F2992D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11773</TotalTime>
  <Words>360</Words>
  <Application>Microsoft Macintosh PowerPoint</Application>
  <PresentationFormat>Widescreen</PresentationFormat>
  <Paragraphs>46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Office Theme</vt:lpstr>
      <vt:lpstr>Compagnie/Nom individuel </vt:lpstr>
      <vt:lpstr>À PROPOS DE NOUS</vt:lpstr>
      <vt:lpstr>ENGAGEMENT ET INSPIRATION</vt:lpstr>
      <vt:lpstr>OBJECTIFS</vt:lpstr>
      <vt:lpstr>PLAN ET CRÉATIVITÉ </vt:lpstr>
      <vt:lpstr>D'EXEMPLES</vt:lpstr>
      <vt:lpstr>IMPACT ET RÉSULTATS</vt:lpstr>
      <vt:lpstr>BUSINESS IMPACT</vt:lpstr>
      <vt:lpstr>PowerPoint Presentation</vt:lpstr>
    </vt:vector>
  </TitlesOfParts>
  <Company>Havas Health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HH-IT</dc:creator>
  <cp:lastModifiedBy>Christina Gregory</cp:lastModifiedBy>
  <cp:revision>280</cp:revision>
  <dcterms:created xsi:type="dcterms:W3CDTF">2018-02-23T15:20:23Z</dcterms:created>
  <dcterms:modified xsi:type="dcterms:W3CDTF">2019-06-03T13:46:23Z</dcterms:modified>
</cp:coreProperties>
</file>