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373" r:id="rId2"/>
    <p:sldId id="374" r:id="rId3"/>
    <p:sldId id="375" r:id="rId4"/>
    <p:sldId id="376" r:id="rId5"/>
    <p:sldId id="377" r:id="rId6"/>
    <p:sldId id="378" r:id="rId7"/>
    <p:sldId id="379" r:id="rId8"/>
    <p:sldId id="380"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4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66B"/>
    <a:srgbClr val="F2992D"/>
    <a:srgbClr val="FDD808"/>
    <a:srgbClr val="5AB564"/>
    <a:srgbClr val="000D70"/>
    <a:srgbClr val="78E7F4"/>
    <a:srgbClr val="000000"/>
    <a:srgbClr val="00B2E2"/>
    <a:srgbClr val="BBD129"/>
    <a:srgbClr val="F7B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34" autoAdjust="0"/>
    <p:restoredTop sz="64274" autoAdjust="0"/>
  </p:normalViewPr>
  <p:slideViewPr>
    <p:cSldViewPr snapToGrid="0" showGuides="1">
      <p:cViewPr varScale="1">
        <p:scale>
          <a:sx n="67" d="100"/>
          <a:sy n="67" d="100"/>
        </p:scale>
        <p:origin x="1896" y="184"/>
      </p:cViewPr>
      <p:guideLst>
        <p:guide orient="horz" pos="1248"/>
        <p:guide pos="4056"/>
      </p:guideLst>
    </p:cSldViewPr>
  </p:slideViewPr>
  <p:outlineViewPr>
    <p:cViewPr>
      <p:scale>
        <a:sx n="33" d="100"/>
        <a:sy n="33" d="100"/>
      </p:scale>
      <p:origin x="0" y="-3222"/>
    </p:cViewPr>
  </p:outlineViewPr>
  <p:notesTextViewPr>
    <p:cViewPr>
      <p:scale>
        <a:sx n="3" d="2"/>
        <a:sy n="3" d="2"/>
      </p:scale>
      <p:origin x="0" y="0"/>
    </p:cViewPr>
  </p:notesTextViewPr>
  <p:sorterViewPr>
    <p:cViewPr varScale="1">
      <p:scale>
        <a:sx n="100" d="100"/>
        <a:sy n="100" d="100"/>
      </p:scale>
      <p:origin x="0" y="-1398"/>
    </p:cViewPr>
  </p:sorterViewPr>
  <p:notesViewPr>
    <p:cSldViewPr snapToGrid="0">
      <p:cViewPr varScale="1">
        <p:scale>
          <a:sx n="100" d="100"/>
          <a:sy n="100"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11005F-B084-4A2B-AF81-BEDFA90212AB}" type="datetimeFigureOut">
              <a:rPr lang="en-US" smtClean="0"/>
              <a:t>5/7/19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33AD39-2BC7-4A42-AAB5-FA662C63FD86}" type="slidenum">
              <a:rPr lang="en-US" smtClean="0"/>
              <a:t>‹#›</a:t>
            </a:fld>
            <a:endParaRPr lang="en-US"/>
          </a:p>
        </p:txBody>
      </p:sp>
    </p:spTree>
    <p:extLst>
      <p:ext uri="{BB962C8B-B14F-4D97-AF65-F5344CB8AC3E}">
        <p14:creationId xmlns:p14="http://schemas.microsoft.com/office/powerpoint/2010/main" val="5382252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41368-7101-4C58-AEF0-F054577EA52C}" type="datetimeFigureOut">
              <a:rPr lang="en-US" smtClean="0"/>
              <a:t>5/7/19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44E3B-B3DB-430D-83B5-C915085C15BE}" type="slidenum">
              <a:rPr lang="en-US" smtClean="0"/>
              <a:t>‹#›</a:t>
            </a:fld>
            <a:endParaRPr lang="en-US"/>
          </a:p>
        </p:txBody>
      </p:sp>
    </p:spTree>
    <p:extLst>
      <p:ext uri="{BB962C8B-B14F-4D97-AF65-F5344CB8AC3E}">
        <p14:creationId xmlns:p14="http://schemas.microsoft.com/office/powerpoint/2010/main" val="4364551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44E3B-B3DB-430D-83B5-C915085C15BE}" type="slidenum">
              <a:rPr lang="en-US" smtClean="0"/>
              <a:t>1</a:t>
            </a:fld>
            <a:endParaRPr lang="en-US"/>
          </a:p>
        </p:txBody>
      </p:sp>
    </p:spTree>
    <p:extLst>
      <p:ext uri="{BB962C8B-B14F-4D97-AF65-F5344CB8AC3E}">
        <p14:creationId xmlns:p14="http://schemas.microsoft.com/office/powerpoint/2010/main" val="94699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44E3B-B3DB-430D-83B5-C915085C15BE}" type="slidenum">
              <a:rPr lang="en-US" smtClean="0"/>
              <a:t>5</a:t>
            </a:fld>
            <a:endParaRPr lang="en-US"/>
          </a:p>
        </p:txBody>
      </p:sp>
    </p:spTree>
    <p:extLst>
      <p:ext uri="{BB962C8B-B14F-4D97-AF65-F5344CB8AC3E}">
        <p14:creationId xmlns:p14="http://schemas.microsoft.com/office/powerpoint/2010/main" val="283214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sales information provided will be kept confidential</a:t>
            </a:r>
          </a:p>
        </p:txBody>
      </p:sp>
      <p:sp>
        <p:nvSpPr>
          <p:cNvPr id="4" name="Slide Number Placeholder 3"/>
          <p:cNvSpPr>
            <a:spLocks noGrp="1"/>
          </p:cNvSpPr>
          <p:nvPr>
            <p:ph type="sldNum" sz="quarter" idx="5"/>
          </p:nvPr>
        </p:nvSpPr>
        <p:spPr/>
        <p:txBody>
          <a:bodyPr/>
          <a:lstStyle/>
          <a:p>
            <a:fld id="{B1A44E3B-B3DB-430D-83B5-C915085C15BE}" type="slidenum">
              <a:rPr lang="en-US" smtClean="0"/>
              <a:t>8</a:t>
            </a:fld>
            <a:endParaRPr lang="en-US"/>
          </a:p>
        </p:txBody>
      </p:sp>
    </p:spTree>
    <p:extLst>
      <p:ext uri="{BB962C8B-B14F-4D97-AF65-F5344CB8AC3E}">
        <p14:creationId xmlns:p14="http://schemas.microsoft.com/office/powerpoint/2010/main" val="44113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uFillTx/>
            </a:endParaRPr>
          </a:p>
        </p:txBody>
      </p:sp>
      <p:sp>
        <p:nvSpPr>
          <p:cNvPr id="4" name="Espace réservé du numéro de diapositive 3"/>
          <p:cNvSpPr>
            <a:spLocks noGrp="1"/>
          </p:cNvSpPr>
          <p:nvPr>
            <p:ph type="sldNum" sz="quarter" idx="5"/>
          </p:nvPr>
        </p:nvSpPr>
        <p:spPr/>
        <p:txBody>
          <a:bodyPr/>
          <a:lstStyle/>
          <a:p>
            <a:fld id="{4C469141-75F6-4047-80C9-89187C1C0482}" type="slidenum">
              <a:rPr lang="fr-FR" smtClean="0">
                <a:uFillTx/>
              </a:rPr>
              <a:t>9</a:t>
            </a:fld>
            <a:endParaRPr lang="fr-FR">
              <a:uFillTx/>
            </a:endParaRPr>
          </a:p>
        </p:txBody>
      </p:sp>
    </p:spTree>
    <p:extLst>
      <p:ext uri="{BB962C8B-B14F-4D97-AF65-F5344CB8AC3E}">
        <p14:creationId xmlns:p14="http://schemas.microsoft.com/office/powerpoint/2010/main" val="1108922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ection Header" preserve="1" userDrawn="1">
  <p:cSld name="1_Section Header">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2"/>
          <p:cNvSpPr txBox="1">
            <a:spLocks noGrp="1"/>
          </p:cNvSpPr>
          <p:nvPr>
            <p:ph type="title"/>
          </p:nvPr>
        </p:nvSpPr>
        <p:spPr>
          <a:xfrm>
            <a:off x="662215" y="3593527"/>
            <a:ext cx="10515600" cy="518169"/>
          </a:xfrm>
          <a:prstGeom prst="rect">
            <a:avLst/>
          </a:prstGeom>
          <a:noFill/>
          <a:ln>
            <a:noFill/>
          </a:ln>
        </p:spPr>
        <p:txBody>
          <a:bodyPr spcFirstLastPara="1" wrap="square" lIns="91425" tIns="45700" rIns="91425" bIns="45700" anchor="t" anchorCtr="0"/>
          <a:lstStyle>
            <a:lvl1pPr lvl="0" algn="l">
              <a:lnSpc>
                <a:spcPct val="85000"/>
              </a:lnSpc>
              <a:spcBef>
                <a:spcPts val="0"/>
              </a:spcBef>
              <a:spcAft>
                <a:spcPts val="0"/>
              </a:spcAft>
              <a:buClr>
                <a:schemeClr val="lt1"/>
              </a:buClr>
              <a:buSzPts val="4000"/>
              <a:buFont typeface="Century Gothic"/>
              <a:buNone/>
              <a:defRPr sz="4000" b="1"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2"/>
          </p:nvPr>
        </p:nvSpPr>
        <p:spPr>
          <a:xfrm>
            <a:off x="662215" y="4133568"/>
            <a:ext cx="10534436" cy="439758"/>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pic>
        <p:nvPicPr>
          <p:cNvPr id="19" name="Google Shape;19;p2"/>
          <p:cNvPicPr preferRelativeResize="0"/>
          <p:nvPr/>
        </p:nvPicPr>
        <p:blipFill rotWithShape="1">
          <a:blip r:embed="rId3">
            <a:alphaModFix/>
          </a:blip>
          <a:srcRect/>
          <a:stretch/>
        </p:blipFill>
        <p:spPr>
          <a:xfrm>
            <a:off x="812943" y="330015"/>
            <a:ext cx="4188747" cy="1118049"/>
          </a:xfrm>
          <a:prstGeom prst="rect">
            <a:avLst/>
          </a:prstGeom>
          <a:noFill/>
          <a:ln>
            <a:noFill/>
          </a:ln>
        </p:spPr>
      </p:pic>
    </p:spTree>
    <p:extLst>
      <p:ext uri="{BB962C8B-B14F-4D97-AF65-F5344CB8AC3E}">
        <p14:creationId xmlns:p14="http://schemas.microsoft.com/office/powerpoint/2010/main" val="215155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1 Title and content" preserve="1">
  <p:cSld name="2_1 Title and content">
    <p:spTree>
      <p:nvGrpSpPr>
        <p:cNvPr id="1" name="Shape 68"/>
        <p:cNvGrpSpPr/>
        <p:nvPr/>
      </p:nvGrpSpPr>
      <p:grpSpPr>
        <a:xfrm>
          <a:off x="0" y="0"/>
          <a:ext cx="0" cy="0"/>
          <a:chOff x="0" y="0"/>
          <a:chExt cx="0" cy="0"/>
        </a:xfrm>
      </p:grpSpPr>
      <p:sp>
        <p:nvSpPr>
          <p:cNvPr id="69" name="Google Shape;69;p13"/>
          <p:cNvSpPr/>
          <p:nvPr/>
        </p:nvSpPr>
        <p:spPr>
          <a:xfrm>
            <a:off x="-12245" y="-28901"/>
            <a:ext cx="676282" cy="7030117"/>
          </a:xfrm>
          <a:custGeom>
            <a:avLst/>
            <a:gdLst/>
            <a:ahLst/>
            <a:cxnLst/>
            <a:rect l="l" t="t" r="r" b="b"/>
            <a:pathLst>
              <a:path w="10923" h="9986" extrusionOk="0">
                <a:moveTo>
                  <a:pt x="10923" y="0"/>
                </a:moveTo>
                <a:lnTo>
                  <a:pt x="785" y="9852"/>
                </a:lnTo>
                <a:lnTo>
                  <a:pt x="68" y="9986"/>
                </a:lnTo>
                <a:cubicBezTo>
                  <a:pt x="-152" y="6649"/>
                  <a:pt x="248" y="3350"/>
                  <a:pt x="29" y="13"/>
                </a:cubicBezTo>
                <a:lnTo>
                  <a:pt x="10923" y="0"/>
                </a:lnTo>
                <a:close/>
              </a:path>
            </a:pathLst>
          </a:custGeom>
          <a:gradFill>
            <a:gsLst>
              <a:gs pos="0">
                <a:srgbClr val="661F70"/>
              </a:gs>
              <a:gs pos="52496">
                <a:srgbClr val="E0252F"/>
              </a:gs>
              <a:gs pos="100000">
                <a:srgbClr val="F06E3A"/>
              </a:gs>
            </a:gsLst>
            <a:lin ang="0" scaled="0"/>
          </a:gradFill>
          <a:ln>
            <a:noFill/>
          </a:ln>
        </p:spPr>
        <p:txBody>
          <a:bodyPr spcFirstLastPara="1" wrap="square" lIns="79375" tIns="79375" rIns="79375" bIns="793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0" name="Google Shape;70;p13"/>
          <p:cNvSpPr txBox="1">
            <a:spLocks noGrp="1"/>
          </p:cNvSpPr>
          <p:nvPr>
            <p:ph type="title"/>
          </p:nvPr>
        </p:nvSpPr>
        <p:spPr>
          <a:xfrm>
            <a:off x="845127" y="319762"/>
            <a:ext cx="10851573" cy="722549"/>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chemeClr val="dk1"/>
              </a:buClr>
              <a:buSzPts val="3200"/>
              <a:buFont typeface="Century Gothic"/>
              <a:buNone/>
              <a:defRPr sz="3200" b="1" i="0" u="none" strike="noStrike"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p:nvPr/>
        </p:nvSpPr>
        <p:spPr>
          <a:xfrm>
            <a:off x="91014" y="6465245"/>
            <a:ext cx="573932" cy="2214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dk1"/>
                </a:solidFill>
                <a:latin typeface="Century Gothic"/>
                <a:ea typeface="Century Gothic"/>
                <a:cs typeface="Century Gothic"/>
                <a:sym typeface="Century Gothic"/>
              </a:rPr>
              <a:t>‹#›</a:t>
            </a:fld>
            <a:endParaRPr sz="1000" b="0" i="0" u="none" strike="noStrike" cap="none">
              <a:solidFill>
                <a:schemeClr val="dk1"/>
              </a:solidFill>
              <a:latin typeface="Century Gothic"/>
              <a:ea typeface="Century Gothic"/>
              <a:cs typeface="Century Gothic"/>
              <a:sym typeface="Century Gothic"/>
            </a:endParaRPr>
          </a:p>
        </p:txBody>
      </p:sp>
      <p:sp>
        <p:nvSpPr>
          <p:cNvPr id="72" name="Google Shape;72;p13"/>
          <p:cNvSpPr txBox="1">
            <a:spLocks noGrp="1"/>
          </p:cNvSpPr>
          <p:nvPr>
            <p:ph type="body" idx="1"/>
          </p:nvPr>
        </p:nvSpPr>
        <p:spPr>
          <a:xfrm>
            <a:off x="845127" y="1465942"/>
            <a:ext cx="10870623" cy="4388011"/>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rgbClr val="C00000"/>
              </a:buClr>
              <a:buSzPts val="2400"/>
              <a:buFont typeface="Arial"/>
              <a:buChar char="•"/>
              <a:defRPr/>
            </a:lvl1pPr>
            <a:lvl2pPr marL="914400" lvl="1" indent="-355600" algn="l">
              <a:lnSpc>
                <a:spcPct val="90000"/>
              </a:lnSpc>
              <a:spcBef>
                <a:spcPts val="500"/>
              </a:spcBef>
              <a:spcAft>
                <a:spcPts val="0"/>
              </a:spcAft>
              <a:buSzPts val="2000"/>
              <a:buFont typeface="Arial"/>
              <a:buChar char="•"/>
              <a:defRPr/>
            </a:lvl2pPr>
            <a:lvl3pPr marL="1371600" lvl="2" indent="-342900" algn="l">
              <a:lnSpc>
                <a:spcPct val="90000"/>
              </a:lnSpc>
              <a:spcBef>
                <a:spcPts val="500"/>
              </a:spcBef>
              <a:spcAft>
                <a:spcPts val="0"/>
              </a:spcAft>
              <a:buSzPts val="1800"/>
              <a:buFont typeface="Arial"/>
              <a:buChar char="•"/>
              <a:defRPr/>
            </a:lvl3pPr>
            <a:lvl4pPr marL="1828800" lvl="3" indent="-342900" algn="l">
              <a:lnSpc>
                <a:spcPct val="90000"/>
              </a:lnSpc>
              <a:spcBef>
                <a:spcPts val="500"/>
              </a:spcBef>
              <a:spcAft>
                <a:spcPts val="0"/>
              </a:spcAft>
              <a:buSzPts val="1800"/>
              <a:buFont typeface="Arial"/>
              <a:buChar char="•"/>
              <a:defRPr/>
            </a:lvl4pPr>
            <a:lvl5pPr marL="2286000" lvl="4" indent="-342900" algn="l">
              <a:lnSpc>
                <a:spcPct val="90000"/>
              </a:lnSpc>
              <a:spcBef>
                <a:spcPts val="500"/>
              </a:spcBef>
              <a:spcAft>
                <a:spcPts val="0"/>
              </a:spcAft>
              <a:buSzPts val="18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417189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Slide" preserve="1">
  <p:cSld name="4_Title Slide">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1972077" y="-114301"/>
            <a:ext cx="10219923" cy="7039675"/>
          </a:xfrm>
          <a:prstGeom prst="rect">
            <a:avLst/>
          </a:prstGeom>
          <a:noFill/>
          <a:ln>
            <a:noFill/>
          </a:ln>
        </p:spPr>
      </p:pic>
      <p:sp>
        <p:nvSpPr>
          <p:cNvPr id="27" name="Google Shape;27;p4"/>
          <p:cNvSpPr/>
          <p:nvPr/>
        </p:nvSpPr>
        <p:spPr>
          <a:xfrm>
            <a:off x="-47592" y="-114300"/>
            <a:ext cx="4916371" cy="7048267"/>
          </a:xfrm>
          <a:custGeom>
            <a:avLst/>
            <a:gdLst/>
            <a:ahLst/>
            <a:cxnLst/>
            <a:rect l="l" t="t" r="r" b="b"/>
            <a:pathLst>
              <a:path w="4916371" h="6904136" extrusionOk="0">
                <a:moveTo>
                  <a:pt x="15965" y="6881813"/>
                </a:moveTo>
                <a:cubicBezTo>
                  <a:pt x="10643" y="4587875"/>
                  <a:pt x="5322" y="2293938"/>
                  <a:pt x="0" y="0"/>
                </a:cubicBezTo>
                <a:lnTo>
                  <a:pt x="4916371" y="19050"/>
                </a:lnTo>
                <a:lnTo>
                  <a:pt x="3339011" y="6904136"/>
                </a:lnTo>
                <a:lnTo>
                  <a:pt x="15965" y="6881813"/>
                </a:lnTo>
                <a:close/>
              </a:path>
            </a:pathLst>
          </a:custGeom>
          <a:gradFill>
            <a:gsLst>
              <a:gs pos="0">
                <a:srgbClr val="FF9E00"/>
              </a:gs>
              <a:gs pos="35000">
                <a:srgbClr val="FF9E00"/>
              </a:gs>
              <a:gs pos="65000">
                <a:srgbClr val="FFD100"/>
              </a:gs>
              <a:gs pos="100000">
                <a:srgbClr val="FFD100"/>
              </a:gs>
            </a:gsLst>
            <a:lin ang="9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28" name="Google Shape;28;p4"/>
          <p:cNvSpPr txBox="1">
            <a:spLocks noGrp="1"/>
          </p:cNvSpPr>
          <p:nvPr>
            <p:ph type="subTitle" idx="1"/>
          </p:nvPr>
        </p:nvSpPr>
        <p:spPr>
          <a:xfrm>
            <a:off x="152702" y="3602038"/>
            <a:ext cx="4142852" cy="1655762"/>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txBox="1">
            <a:spLocks noGrp="1"/>
          </p:cNvSpPr>
          <p:nvPr>
            <p:ph type="ctrTitle"/>
          </p:nvPr>
        </p:nvSpPr>
        <p:spPr>
          <a:xfrm>
            <a:off x="152701" y="1122363"/>
            <a:ext cx="4142852" cy="238760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chemeClr val="lt1"/>
              </a:buClr>
              <a:buSzPts val="4400"/>
              <a:buFont typeface="Century Gothic"/>
              <a:buNone/>
              <a:defRPr sz="44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 name="Google Shape;30;p4"/>
          <p:cNvPicPr preferRelativeResize="0"/>
          <p:nvPr/>
        </p:nvPicPr>
        <p:blipFill rotWithShape="1">
          <a:blip r:embed="rId3">
            <a:alphaModFix/>
          </a:blip>
          <a:srcRect/>
          <a:stretch/>
        </p:blipFill>
        <p:spPr>
          <a:xfrm>
            <a:off x="152701" y="6296297"/>
            <a:ext cx="1464945" cy="406777"/>
          </a:xfrm>
          <a:prstGeom prst="rect">
            <a:avLst/>
          </a:prstGeom>
          <a:noFill/>
          <a:ln>
            <a:noFill/>
          </a:ln>
        </p:spPr>
      </p:pic>
      <p:pic>
        <p:nvPicPr>
          <p:cNvPr id="7" name="Image 11">
            <a:extLst>
              <a:ext uri="{FF2B5EF4-FFF2-40B4-BE49-F238E27FC236}">
                <a16:creationId xmlns:a16="http://schemas.microsoft.com/office/drawing/2014/main" id="{33737AEB-F246-491B-8B13-7F4ED784DF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970"/>
          <a:stretch/>
        </p:blipFill>
        <p:spPr>
          <a:xfrm rot="17016645">
            <a:off x="555771" y="2823970"/>
            <a:ext cx="8291407" cy="1104006"/>
          </a:xfrm>
          <a:prstGeom prst="rect">
            <a:avLst/>
          </a:prstGeom>
        </p:spPr>
      </p:pic>
      <p:sp>
        <p:nvSpPr>
          <p:cNvPr id="8" name="Connecteur droit 7">
            <a:extLst>
              <a:ext uri="{FF2B5EF4-FFF2-40B4-BE49-F238E27FC236}">
                <a16:creationId xmlns:a16="http://schemas.microsoft.com/office/drawing/2014/main" id="{F9DE98C6-40B1-47EC-BD34-0052D85417EB}"/>
              </a:ext>
            </a:extLst>
          </p:cNvPr>
          <p:cNvSpPr/>
          <p:nvPr userDrawn="1"/>
        </p:nvSpPr>
        <p:spPr>
          <a:xfrm flipH="1">
            <a:off x="3127625" y="-1333500"/>
            <a:ext cx="2089587" cy="8630515"/>
          </a:xfrm>
          <a:prstGeom prst="line">
            <a:avLst/>
          </a:prstGeom>
          <a:ln w="117475">
            <a:solidFill>
              <a:srgbClr val="FFFFFF"/>
            </a:solidFill>
            <a:miter/>
          </a:ln>
          <a:effectLst>
            <a:outerShdw blurRad="152400" dist="38100" algn="l" rotWithShape="0">
              <a:prstClr val="black">
                <a:alpha val="20000"/>
              </a:prstClr>
            </a:outerShdw>
          </a:effectLst>
        </p:spPr>
        <p:txBody>
          <a:bodyPr lIns="11948" rIns="11948"/>
          <a:lstStyle/>
          <a:p>
            <a:pPr defTabSz="119469" hangingPunct="0">
              <a:defRPr sz="1800">
                <a:latin typeface="Calibri"/>
                <a:ea typeface="Calibri"/>
                <a:cs typeface="Calibri"/>
                <a:sym typeface="Calibri"/>
              </a:defRPr>
            </a:pPr>
            <a:endParaRPr sz="900" kern="0" dirty="0">
              <a:solidFill>
                <a:srgbClr val="000000"/>
              </a:solidFill>
              <a:latin typeface="Calibri"/>
              <a:cs typeface="Calibri"/>
              <a:sym typeface="Calibri"/>
            </a:endParaRPr>
          </a:p>
        </p:txBody>
      </p:sp>
    </p:spTree>
    <p:extLst>
      <p:ext uri="{BB962C8B-B14F-4D97-AF65-F5344CB8AC3E}">
        <p14:creationId xmlns:p14="http://schemas.microsoft.com/office/powerpoint/2010/main" val="151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reserve="1">
  <p:cSld name="3_Title Slide">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a:stretch/>
        </p:blipFill>
        <p:spPr>
          <a:xfrm>
            <a:off x="3104707" y="-114300"/>
            <a:ext cx="9087293" cy="8354770"/>
          </a:xfrm>
          <a:prstGeom prst="rect">
            <a:avLst/>
          </a:prstGeom>
          <a:noFill/>
          <a:ln>
            <a:noFill/>
          </a:ln>
        </p:spPr>
      </p:pic>
      <p:sp>
        <p:nvSpPr>
          <p:cNvPr id="43" name="Google Shape;43;p7"/>
          <p:cNvSpPr/>
          <p:nvPr/>
        </p:nvSpPr>
        <p:spPr>
          <a:xfrm>
            <a:off x="-47592" y="-114300"/>
            <a:ext cx="4916371" cy="7048267"/>
          </a:xfrm>
          <a:custGeom>
            <a:avLst/>
            <a:gdLst/>
            <a:ahLst/>
            <a:cxnLst/>
            <a:rect l="l" t="t" r="r" b="b"/>
            <a:pathLst>
              <a:path w="4916371" h="6904136" extrusionOk="0">
                <a:moveTo>
                  <a:pt x="15965" y="6881813"/>
                </a:moveTo>
                <a:cubicBezTo>
                  <a:pt x="10643" y="4587875"/>
                  <a:pt x="5322" y="2293938"/>
                  <a:pt x="0" y="0"/>
                </a:cubicBezTo>
                <a:lnTo>
                  <a:pt x="4916371" y="19050"/>
                </a:lnTo>
                <a:lnTo>
                  <a:pt x="3339011" y="6904136"/>
                </a:lnTo>
                <a:lnTo>
                  <a:pt x="15965" y="6881813"/>
                </a:lnTo>
                <a:close/>
              </a:path>
            </a:pathLst>
          </a:custGeom>
          <a:gradFill>
            <a:gsLst>
              <a:gs pos="0">
                <a:srgbClr val="FF9E00"/>
              </a:gs>
              <a:gs pos="35000">
                <a:srgbClr val="FF9E00"/>
              </a:gs>
              <a:gs pos="65000">
                <a:srgbClr val="FFD100"/>
              </a:gs>
              <a:gs pos="100000">
                <a:srgbClr val="FFD100"/>
              </a:gs>
            </a:gsLst>
            <a:lin ang="9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44" name="Google Shape;44;p7"/>
          <p:cNvSpPr txBox="1">
            <a:spLocks noGrp="1"/>
          </p:cNvSpPr>
          <p:nvPr>
            <p:ph type="subTitle" idx="1"/>
          </p:nvPr>
        </p:nvSpPr>
        <p:spPr>
          <a:xfrm>
            <a:off x="152701" y="3602038"/>
            <a:ext cx="4461829" cy="1655762"/>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7"/>
          <p:cNvSpPr txBox="1">
            <a:spLocks noGrp="1"/>
          </p:cNvSpPr>
          <p:nvPr>
            <p:ph type="ctrTitle"/>
          </p:nvPr>
        </p:nvSpPr>
        <p:spPr>
          <a:xfrm>
            <a:off x="152701" y="1122363"/>
            <a:ext cx="4461829" cy="238760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chemeClr val="lt1"/>
              </a:buClr>
              <a:buSzPts val="4400"/>
              <a:buFont typeface="Century Gothic"/>
              <a:buNone/>
              <a:defRPr sz="44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 name="Google Shape;46;p7"/>
          <p:cNvPicPr preferRelativeResize="0"/>
          <p:nvPr/>
        </p:nvPicPr>
        <p:blipFill rotWithShape="1">
          <a:blip r:embed="rId3">
            <a:alphaModFix/>
          </a:blip>
          <a:srcRect/>
          <a:stretch/>
        </p:blipFill>
        <p:spPr>
          <a:xfrm>
            <a:off x="152701" y="6296297"/>
            <a:ext cx="1464945" cy="406777"/>
          </a:xfrm>
          <a:prstGeom prst="rect">
            <a:avLst/>
          </a:prstGeom>
          <a:noFill/>
          <a:ln>
            <a:noFill/>
          </a:ln>
        </p:spPr>
      </p:pic>
      <p:pic>
        <p:nvPicPr>
          <p:cNvPr id="7" name="Image 11">
            <a:extLst>
              <a:ext uri="{FF2B5EF4-FFF2-40B4-BE49-F238E27FC236}">
                <a16:creationId xmlns:a16="http://schemas.microsoft.com/office/drawing/2014/main" id="{9151465A-0143-4FA1-9F77-E558A93148C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970"/>
          <a:stretch/>
        </p:blipFill>
        <p:spPr>
          <a:xfrm rot="17016645">
            <a:off x="555771" y="2823970"/>
            <a:ext cx="8291407" cy="1104006"/>
          </a:xfrm>
          <a:prstGeom prst="rect">
            <a:avLst/>
          </a:prstGeom>
        </p:spPr>
      </p:pic>
      <p:sp>
        <p:nvSpPr>
          <p:cNvPr id="8" name="Connecteur droit 7">
            <a:extLst>
              <a:ext uri="{FF2B5EF4-FFF2-40B4-BE49-F238E27FC236}">
                <a16:creationId xmlns:a16="http://schemas.microsoft.com/office/drawing/2014/main" id="{4ABF8DD8-ABFE-4E89-8759-209355EC136E}"/>
              </a:ext>
            </a:extLst>
          </p:cNvPr>
          <p:cNvSpPr/>
          <p:nvPr userDrawn="1"/>
        </p:nvSpPr>
        <p:spPr>
          <a:xfrm flipH="1">
            <a:off x="3127625" y="-1333500"/>
            <a:ext cx="2089587" cy="8630515"/>
          </a:xfrm>
          <a:prstGeom prst="line">
            <a:avLst/>
          </a:prstGeom>
          <a:ln w="117475">
            <a:solidFill>
              <a:srgbClr val="FFFFFF"/>
            </a:solidFill>
            <a:miter/>
          </a:ln>
          <a:effectLst>
            <a:outerShdw blurRad="152400" dist="38100" algn="l" rotWithShape="0">
              <a:prstClr val="black">
                <a:alpha val="20000"/>
              </a:prstClr>
            </a:outerShdw>
          </a:effectLst>
        </p:spPr>
        <p:txBody>
          <a:bodyPr lIns="11948" rIns="11948"/>
          <a:lstStyle/>
          <a:p>
            <a:pPr defTabSz="119469" hangingPunct="0">
              <a:defRPr sz="1800">
                <a:latin typeface="Calibri"/>
                <a:ea typeface="Calibri"/>
                <a:cs typeface="Calibri"/>
                <a:sym typeface="Calibri"/>
              </a:defRPr>
            </a:pPr>
            <a:endParaRPr sz="900" kern="0" dirty="0">
              <a:solidFill>
                <a:srgbClr val="000000"/>
              </a:solidFill>
              <a:latin typeface="Calibri"/>
              <a:cs typeface="Calibri"/>
              <a:sym typeface="Calibri"/>
            </a:endParaRPr>
          </a:p>
        </p:txBody>
      </p:sp>
    </p:spTree>
    <p:extLst>
      <p:ext uri="{BB962C8B-B14F-4D97-AF65-F5344CB8AC3E}">
        <p14:creationId xmlns:p14="http://schemas.microsoft.com/office/powerpoint/2010/main" val="104796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1 Title and content" preserve="1">
  <p:cSld name="1_1 Title and conten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45127" y="319762"/>
            <a:ext cx="10851573" cy="722549"/>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rgbClr val="FF9E00"/>
              </a:buClr>
              <a:buSzPts val="3200"/>
              <a:buFont typeface="Century Gothic"/>
              <a:buNone/>
              <a:defRPr sz="3200" b="1" i="0" u="none" strike="noStrike" cap="none">
                <a:solidFill>
                  <a:srgbClr val="FF9E0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p:nvPr/>
        </p:nvSpPr>
        <p:spPr>
          <a:xfrm>
            <a:off x="91014" y="6465245"/>
            <a:ext cx="573932" cy="2214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FF9E00"/>
                </a:solidFill>
                <a:latin typeface="Century Gothic"/>
                <a:ea typeface="Century Gothic"/>
                <a:cs typeface="Century Gothic"/>
                <a:sym typeface="Century Gothic"/>
              </a:rPr>
              <a:t>‹#›</a:t>
            </a:fld>
            <a:endParaRPr sz="1000" b="0" i="0" u="none" strike="noStrike" cap="none">
              <a:solidFill>
                <a:srgbClr val="FF9E00"/>
              </a:solidFill>
              <a:latin typeface="Century Gothic"/>
              <a:ea typeface="Century Gothic"/>
              <a:cs typeface="Century Gothic"/>
              <a:sym typeface="Century Gothic"/>
            </a:endParaRPr>
          </a:p>
        </p:txBody>
      </p:sp>
      <p:sp>
        <p:nvSpPr>
          <p:cNvPr id="34" name="Google Shape;34;p5"/>
          <p:cNvSpPr txBox="1">
            <a:spLocks noGrp="1"/>
          </p:cNvSpPr>
          <p:nvPr>
            <p:ph type="body" idx="1"/>
          </p:nvPr>
        </p:nvSpPr>
        <p:spPr>
          <a:xfrm>
            <a:off x="845127" y="1465942"/>
            <a:ext cx="10870623" cy="4388011"/>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chemeClr val="accent6"/>
              </a:buClr>
              <a:buSzPts val="2400"/>
              <a:buFont typeface="Arial"/>
              <a:buChar char="•"/>
              <a:defRPr/>
            </a:lvl1pPr>
            <a:lvl2pPr marL="914400" lvl="1" indent="-355600" algn="l">
              <a:lnSpc>
                <a:spcPct val="90000"/>
              </a:lnSpc>
              <a:spcBef>
                <a:spcPts val="500"/>
              </a:spcBef>
              <a:spcAft>
                <a:spcPts val="0"/>
              </a:spcAft>
              <a:buSzPts val="2000"/>
              <a:buFont typeface="Arial"/>
              <a:buChar char="•"/>
              <a:defRPr/>
            </a:lvl2pPr>
            <a:lvl3pPr marL="1371600" lvl="2" indent="-342900" algn="l">
              <a:lnSpc>
                <a:spcPct val="90000"/>
              </a:lnSpc>
              <a:spcBef>
                <a:spcPts val="500"/>
              </a:spcBef>
              <a:spcAft>
                <a:spcPts val="0"/>
              </a:spcAft>
              <a:buSzPts val="1800"/>
              <a:buFont typeface="Arial"/>
              <a:buChar char="•"/>
              <a:defRPr/>
            </a:lvl3pPr>
            <a:lvl4pPr marL="1828800" lvl="3" indent="-342900" algn="l">
              <a:lnSpc>
                <a:spcPct val="90000"/>
              </a:lnSpc>
              <a:spcBef>
                <a:spcPts val="500"/>
              </a:spcBef>
              <a:spcAft>
                <a:spcPts val="0"/>
              </a:spcAft>
              <a:buSzPts val="1800"/>
              <a:buFont typeface="Arial"/>
              <a:buChar char="•"/>
              <a:defRPr/>
            </a:lvl4pPr>
            <a:lvl5pPr marL="2286000" lvl="4" indent="-342900" algn="l">
              <a:lnSpc>
                <a:spcPct val="90000"/>
              </a:lnSpc>
              <a:spcBef>
                <a:spcPts val="500"/>
              </a:spcBef>
              <a:spcAft>
                <a:spcPts val="0"/>
              </a:spcAft>
              <a:buSzPts val="18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5" name="Google Shape;35;p5"/>
          <p:cNvSpPr/>
          <p:nvPr/>
        </p:nvSpPr>
        <p:spPr>
          <a:xfrm>
            <a:off x="0" y="-9503"/>
            <a:ext cx="654497" cy="6880693"/>
          </a:xfrm>
          <a:custGeom>
            <a:avLst/>
            <a:gdLst/>
            <a:ahLst/>
            <a:cxnLst/>
            <a:rect l="l" t="t" r="r" b="b"/>
            <a:pathLst>
              <a:path w="654497" h="6880693" extrusionOk="0">
                <a:moveTo>
                  <a:pt x="0" y="2352"/>
                </a:moveTo>
                <a:lnTo>
                  <a:pt x="654497" y="0"/>
                </a:lnTo>
                <a:lnTo>
                  <a:pt x="9170" y="6880693"/>
                </a:lnTo>
                <a:lnTo>
                  <a:pt x="0" y="6880350"/>
                </a:lnTo>
                <a:lnTo>
                  <a:pt x="0" y="2352"/>
                </a:lnTo>
                <a:close/>
              </a:path>
            </a:pathLst>
          </a:custGeom>
          <a:gradFill>
            <a:gsLst>
              <a:gs pos="0">
                <a:srgbClr val="FF9E00"/>
              </a:gs>
              <a:gs pos="35000">
                <a:srgbClr val="FF9E00"/>
              </a:gs>
              <a:gs pos="65000">
                <a:srgbClr val="FFD100"/>
              </a:gs>
              <a:gs pos="100000">
                <a:srgbClr val="FFD100"/>
              </a:gs>
            </a:gsLst>
            <a:lin ang="9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4596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1_Title Slide" preserve="1">
  <p:cSld name="11_Title Slide">
    <p:spTree>
      <p:nvGrpSpPr>
        <p:cNvPr id="1" name="Shape 48"/>
        <p:cNvGrpSpPr/>
        <p:nvPr/>
      </p:nvGrpSpPr>
      <p:grpSpPr>
        <a:xfrm>
          <a:off x="0" y="0"/>
          <a:ext cx="0" cy="0"/>
          <a:chOff x="0" y="0"/>
          <a:chExt cx="0" cy="0"/>
        </a:xfrm>
      </p:grpSpPr>
      <p:pic>
        <p:nvPicPr>
          <p:cNvPr id="49" name="Google Shape;49;p9" descr="Image"/>
          <p:cNvPicPr preferRelativeResize="0"/>
          <p:nvPr/>
        </p:nvPicPr>
        <p:blipFill rotWithShape="1">
          <a:blip r:embed="rId2">
            <a:alphaModFix/>
          </a:blip>
          <a:srcRect/>
          <a:stretch/>
        </p:blipFill>
        <p:spPr>
          <a:xfrm>
            <a:off x="3276600" y="-1"/>
            <a:ext cx="8915400" cy="6858001"/>
          </a:xfrm>
          <a:prstGeom prst="rect">
            <a:avLst/>
          </a:prstGeom>
          <a:noFill/>
          <a:ln>
            <a:noFill/>
          </a:ln>
        </p:spPr>
      </p:pic>
      <p:sp>
        <p:nvSpPr>
          <p:cNvPr id="50" name="Google Shape;50;p9"/>
          <p:cNvSpPr/>
          <p:nvPr/>
        </p:nvSpPr>
        <p:spPr>
          <a:xfrm>
            <a:off x="-130627" y="0"/>
            <a:ext cx="4950278" cy="6911288"/>
          </a:xfrm>
          <a:custGeom>
            <a:avLst/>
            <a:gdLst/>
            <a:ahLst/>
            <a:cxnLst/>
            <a:rect l="l" t="t" r="r" b="b"/>
            <a:pathLst>
              <a:path w="4950278" h="6911288" extrusionOk="0">
                <a:moveTo>
                  <a:pt x="0" y="0"/>
                </a:moveTo>
                <a:lnTo>
                  <a:pt x="4950278" y="0"/>
                </a:lnTo>
                <a:lnTo>
                  <a:pt x="3426278" y="6911288"/>
                </a:lnTo>
                <a:lnTo>
                  <a:pt x="0" y="6911288"/>
                </a:lnTo>
                <a:lnTo>
                  <a:pt x="0" y="0"/>
                </a:lnTo>
                <a:close/>
              </a:path>
            </a:pathLst>
          </a:custGeom>
          <a:gradFill>
            <a:gsLst>
              <a:gs pos="0">
                <a:srgbClr val="2A8BAA"/>
              </a:gs>
              <a:gs pos="100000">
                <a:srgbClr val="66EC95"/>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0"/>
              <a:buFont typeface="Arial"/>
              <a:buNone/>
            </a:pPr>
            <a:endParaRPr sz="8000" b="0" i="0" u="none" strike="noStrike" cap="none">
              <a:solidFill>
                <a:schemeClr val="lt1"/>
              </a:solidFill>
              <a:latin typeface="Century Gothic"/>
              <a:ea typeface="Century Gothic"/>
              <a:cs typeface="Century Gothic"/>
              <a:sym typeface="Century Gothic"/>
            </a:endParaRPr>
          </a:p>
        </p:txBody>
      </p:sp>
      <p:sp>
        <p:nvSpPr>
          <p:cNvPr id="51" name="Google Shape;51;p9"/>
          <p:cNvSpPr txBox="1">
            <a:spLocks noGrp="1"/>
          </p:cNvSpPr>
          <p:nvPr>
            <p:ph type="subTitle" idx="1"/>
          </p:nvPr>
        </p:nvSpPr>
        <p:spPr>
          <a:xfrm>
            <a:off x="152701" y="3602038"/>
            <a:ext cx="4334239" cy="1655762"/>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9"/>
          <p:cNvSpPr txBox="1">
            <a:spLocks noGrp="1"/>
          </p:cNvSpPr>
          <p:nvPr>
            <p:ph type="ctrTitle"/>
          </p:nvPr>
        </p:nvSpPr>
        <p:spPr>
          <a:xfrm>
            <a:off x="152701" y="1122363"/>
            <a:ext cx="4334239" cy="238760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chemeClr val="lt1"/>
              </a:buClr>
              <a:buSzPts val="4400"/>
              <a:buFont typeface="Century Gothic"/>
              <a:buNone/>
              <a:defRPr sz="44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3" name="Google Shape;53;p9"/>
          <p:cNvPicPr preferRelativeResize="0"/>
          <p:nvPr/>
        </p:nvPicPr>
        <p:blipFill rotWithShape="1">
          <a:blip r:embed="rId3">
            <a:alphaModFix/>
          </a:blip>
          <a:srcRect/>
          <a:stretch/>
        </p:blipFill>
        <p:spPr>
          <a:xfrm>
            <a:off x="152701" y="6296297"/>
            <a:ext cx="1464945" cy="406777"/>
          </a:xfrm>
          <a:prstGeom prst="rect">
            <a:avLst/>
          </a:prstGeom>
          <a:noFill/>
          <a:ln>
            <a:noFill/>
          </a:ln>
        </p:spPr>
      </p:pic>
      <p:pic>
        <p:nvPicPr>
          <p:cNvPr id="7" name="Image 11">
            <a:extLst>
              <a:ext uri="{FF2B5EF4-FFF2-40B4-BE49-F238E27FC236}">
                <a16:creationId xmlns:a16="http://schemas.microsoft.com/office/drawing/2014/main" id="{758489A7-DFBA-47C3-BC10-3F66FC3F490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970"/>
          <a:stretch/>
        </p:blipFill>
        <p:spPr>
          <a:xfrm rot="17016645">
            <a:off x="555771" y="2823970"/>
            <a:ext cx="8291407" cy="1104006"/>
          </a:xfrm>
          <a:prstGeom prst="rect">
            <a:avLst/>
          </a:prstGeom>
        </p:spPr>
      </p:pic>
      <p:sp>
        <p:nvSpPr>
          <p:cNvPr id="8" name="Connecteur droit 7">
            <a:extLst>
              <a:ext uri="{FF2B5EF4-FFF2-40B4-BE49-F238E27FC236}">
                <a16:creationId xmlns:a16="http://schemas.microsoft.com/office/drawing/2014/main" id="{3DA5F3F6-B7AF-4FA2-B3BC-CE874ACFA3C4}"/>
              </a:ext>
            </a:extLst>
          </p:cNvPr>
          <p:cNvSpPr/>
          <p:nvPr userDrawn="1"/>
        </p:nvSpPr>
        <p:spPr>
          <a:xfrm flipH="1">
            <a:off x="3127625" y="-1333500"/>
            <a:ext cx="2089587" cy="8630515"/>
          </a:xfrm>
          <a:prstGeom prst="line">
            <a:avLst/>
          </a:prstGeom>
          <a:ln w="117475">
            <a:solidFill>
              <a:srgbClr val="FFFFFF"/>
            </a:solidFill>
            <a:miter/>
          </a:ln>
          <a:effectLst>
            <a:outerShdw blurRad="152400" dist="38100" algn="l" rotWithShape="0">
              <a:prstClr val="black">
                <a:alpha val="20000"/>
              </a:prstClr>
            </a:outerShdw>
          </a:effectLst>
        </p:spPr>
        <p:txBody>
          <a:bodyPr lIns="11948" rIns="11948"/>
          <a:lstStyle/>
          <a:p>
            <a:pPr defTabSz="119469" hangingPunct="0">
              <a:defRPr sz="1800">
                <a:latin typeface="Calibri"/>
                <a:ea typeface="Calibri"/>
                <a:cs typeface="Calibri"/>
                <a:sym typeface="Calibri"/>
              </a:defRPr>
            </a:pPr>
            <a:endParaRPr sz="900" kern="0" dirty="0">
              <a:solidFill>
                <a:srgbClr val="000000"/>
              </a:solidFill>
              <a:latin typeface="Calibri"/>
              <a:cs typeface="Calibri"/>
              <a:sym typeface="Calibri"/>
            </a:endParaRPr>
          </a:p>
        </p:txBody>
      </p:sp>
    </p:spTree>
    <p:extLst>
      <p:ext uri="{BB962C8B-B14F-4D97-AF65-F5344CB8AC3E}">
        <p14:creationId xmlns:p14="http://schemas.microsoft.com/office/powerpoint/2010/main" val="110433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1 Title and content" preserve="1">
  <p:cSld name="3_1 Title and conten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45127" y="319762"/>
            <a:ext cx="10851573" cy="722549"/>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chemeClr val="accent1"/>
              </a:buClr>
              <a:buSzPts val="3200"/>
              <a:buFont typeface="Century Gothic"/>
              <a:buNone/>
              <a:defRPr sz="3200" b="1" i="0" u="none" strike="noStrike" cap="none">
                <a:solidFill>
                  <a:schemeClr val="accen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10"/>
          <p:cNvSpPr txBox="1"/>
          <p:nvPr/>
        </p:nvSpPr>
        <p:spPr>
          <a:xfrm>
            <a:off x="91014" y="6465245"/>
            <a:ext cx="573932" cy="2214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accent1"/>
                </a:solidFill>
                <a:latin typeface="Century Gothic"/>
                <a:ea typeface="Century Gothic"/>
                <a:cs typeface="Century Gothic"/>
                <a:sym typeface="Century Gothic"/>
              </a:rPr>
              <a:t>‹#›</a:t>
            </a:fld>
            <a:endParaRPr sz="1000" b="0" i="0" u="none" strike="noStrike" cap="none">
              <a:solidFill>
                <a:schemeClr val="accent1"/>
              </a:solidFill>
              <a:latin typeface="Century Gothic"/>
              <a:ea typeface="Century Gothic"/>
              <a:cs typeface="Century Gothic"/>
              <a:sym typeface="Century Gothic"/>
            </a:endParaRPr>
          </a:p>
        </p:txBody>
      </p:sp>
      <p:sp>
        <p:nvSpPr>
          <p:cNvPr id="57" name="Google Shape;57;p10"/>
          <p:cNvSpPr txBox="1">
            <a:spLocks noGrp="1"/>
          </p:cNvSpPr>
          <p:nvPr>
            <p:ph type="body" idx="1"/>
          </p:nvPr>
        </p:nvSpPr>
        <p:spPr>
          <a:xfrm>
            <a:off x="845127" y="1465942"/>
            <a:ext cx="10870623" cy="4388011"/>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SzPts val="2400"/>
              <a:buFont typeface="Arial"/>
              <a:buChar char="•"/>
              <a:defRPr/>
            </a:lvl1pPr>
            <a:lvl2pPr marL="914400" lvl="1" indent="-355600" algn="l">
              <a:lnSpc>
                <a:spcPct val="90000"/>
              </a:lnSpc>
              <a:spcBef>
                <a:spcPts val="500"/>
              </a:spcBef>
              <a:spcAft>
                <a:spcPts val="0"/>
              </a:spcAft>
              <a:buSzPts val="2000"/>
              <a:buFont typeface="Arial"/>
              <a:buChar char="•"/>
              <a:defRPr/>
            </a:lvl2pPr>
            <a:lvl3pPr marL="1371600" lvl="2" indent="-342900" algn="l">
              <a:lnSpc>
                <a:spcPct val="90000"/>
              </a:lnSpc>
              <a:spcBef>
                <a:spcPts val="500"/>
              </a:spcBef>
              <a:spcAft>
                <a:spcPts val="0"/>
              </a:spcAft>
              <a:buSzPts val="1800"/>
              <a:buFont typeface="Arial"/>
              <a:buChar char="•"/>
              <a:defRPr/>
            </a:lvl3pPr>
            <a:lvl4pPr marL="1828800" lvl="3" indent="-342900" algn="l">
              <a:lnSpc>
                <a:spcPct val="90000"/>
              </a:lnSpc>
              <a:spcBef>
                <a:spcPts val="500"/>
              </a:spcBef>
              <a:spcAft>
                <a:spcPts val="0"/>
              </a:spcAft>
              <a:buSzPts val="1800"/>
              <a:buFont typeface="Arial"/>
              <a:buChar char="•"/>
              <a:defRPr/>
            </a:lvl4pPr>
            <a:lvl5pPr marL="2286000" lvl="4" indent="-342900" algn="l">
              <a:lnSpc>
                <a:spcPct val="90000"/>
              </a:lnSpc>
              <a:spcBef>
                <a:spcPts val="500"/>
              </a:spcBef>
              <a:spcAft>
                <a:spcPts val="0"/>
              </a:spcAft>
              <a:buSzPts val="18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0"/>
          <p:cNvSpPr/>
          <p:nvPr/>
        </p:nvSpPr>
        <p:spPr>
          <a:xfrm>
            <a:off x="-171571" y="-40944"/>
            <a:ext cx="809221" cy="7020469"/>
          </a:xfrm>
          <a:custGeom>
            <a:avLst/>
            <a:gdLst/>
            <a:ahLst/>
            <a:cxnLst/>
            <a:rect l="l" t="t" r="r" b="b"/>
            <a:pathLst>
              <a:path w="5035200" h="7020469" extrusionOk="0">
                <a:moveTo>
                  <a:pt x="0" y="0"/>
                </a:moveTo>
                <a:lnTo>
                  <a:pt x="5035200" y="27296"/>
                </a:lnTo>
                <a:lnTo>
                  <a:pt x="1048510" y="7020469"/>
                </a:lnTo>
                <a:lnTo>
                  <a:pt x="0" y="6911288"/>
                </a:lnTo>
                <a:lnTo>
                  <a:pt x="0" y="0"/>
                </a:lnTo>
                <a:close/>
              </a:path>
            </a:pathLst>
          </a:custGeom>
          <a:gradFill>
            <a:gsLst>
              <a:gs pos="0">
                <a:srgbClr val="2A8BAA"/>
              </a:gs>
              <a:gs pos="100000">
                <a:srgbClr val="66EC95"/>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0"/>
              <a:buFont typeface="Arial"/>
              <a:buNone/>
            </a:pPr>
            <a:endParaRPr sz="80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8482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Title Slide" preserve="1">
  <p:cSld name="5_Title Slide">
    <p:spTree>
      <p:nvGrpSpPr>
        <p:cNvPr id="1" name="Shape 59"/>
        <p:cNvGrpSpPr/>
        <p:nvPr/>
      </p:nvGrpSpPr>
      <p:grpSpPr>
        <a:xfrm>
          <a:off x="0" y="0"/>
          <a:ext cx="0" cy="0"/>
          <a:chOff x="0" y="0"/>
          <a:chExt cx="0" cy="0"/>
        </a:xfrm>
      </p:grpSpPr>
      <p:pic>
        <p:nvPicPr>
          <p:cNvPr id="60" name="Google Shape;60;p11"/>
          <p:cNvPicPr preferRelativeResize="0"/>
          <p:nvPr/>
        </p:nvPicPr>
        <p:blipFill rotWithShape="1">
          <a:blip r:embed="rId2">
            <a:alphaModFix/>
          </a:blip>
          <a:srcRect/>
          <a:stretch/>
        </p:blipFill>
        <p:spPr>
          <a:xfrm>
            <a:off x="2453060" y="0"/>
            <a:ext cx="9738940" cy="6858000"/>
          </a:xfrm>
          <a:prstGeom prst="rect">
            <a:avLst/>
          </a:prstGeom>
          <a:noFill/>
          <a:ln>
            <a:noFill/>
          </a:ln>
        </p:spPr>
      </p:pic>
      <p:sp>
        <p:nvSpPr>
          <p:cNvPr id="7" name="Google Shape;67;p12">
            <a:extLst>
              <a:ext uri="{FF2B5EF4-FFF2-40B4-BE49-F238E27FC236}">
                <a16:creationId xmlns:a16="http://schemas.microsoft.com/office/drawing/2014/main" id="{AFFB6D02-C409-4C85-BEC3-0EBA8363F53F}"/>
              </a:ext>
            </a:extLst>
          </p:cNvPr>
          <p:cNvSpPr/>
          <p:nvPr userDrawn="1"/>
        </p:nvSpPr>
        <p:spPr>
          <a:xfrm>
            <a:off x="-385614" y="-70782"/>
            <a:ext cx="5234061" cy="6999563"/>
          </a:xfrm>
          <a:custGeom>
            <a:avLst/>
            <a:gdLst>
              <a:gd name="connsiteX0" fmla="*/ 0 w 4908944"/>
              <a:gd name="connsiteY0" fmla="*/ 6988931 h 6988931"/>
              <a:gd name="connsiteX1" fmla="*/ 1227236 w 4908944"/>
              <a:gd name="connsiteY1" fmla="*/ 0 h 6988931"/>
              <a:gd name="connsiteX2" fmla="*/ 4908944 w 4908944"/>
              <a:gd name="connsiteY2" fmla="*/ 0 h 6988931"/>
              <a:gd name="connsiteX3" fmla="*/ 3681708 w 4908944"/>
              <a:gd name="connsiteY3" fmla="*/ 6988931 h 6988931"/>
              <a:gd name="connsiteX4" fmla="*/ 0 w 4908944"/>
              <a:gd name="connsiteY4" fmla="*/ 6988931 h 6988931"/>
              <a:gd name="connsiteX0" fmla="*/ 6140 w 4915084"/>
              <a:gd name="connsiteY0" fmla="*/ 6999563 h 6999563"/>
              <a:gd name="connsiteX1" fmla="*/ 0 w 4915084"/>
              <a:gd name="connsiteY1" fmla="*/ 0 h 6999563"/>
              <a:gd name="connsiteX2" fmla="*/ 4915084 w 4915084"/>
              <a:gd name="connsiteY2" fmla="*/ 10632 h 6999563"/>
              <a:gd name="connsiteX3" fmla="*/ 3687848 w 4915084"/>
              <a:gd name="connsiteY3" fmla="*/ 6999563 h 6999563"/>
              <a:gd name="connsiteX4" fmla="*/ 6140 w 4915084"/>
              <a:gd name="connsiteY4" fmla="*/ 6999563 h 6999563"/>
              <a:gd name="connsiteX0" fmla="*/ 6140 w 5234061"/>
              <a:gd name="connsiteY0" fmla="*/ 6999563 h 6999563"/>
              <a:gd name="connsiteX1" fmla="*/ 0 w 5234061"/>
              <a:gd name="connsiteY1" fmla="*/ 0 h 6999563"/>
              <a:gd name="connsiteX2" fmla="*/ 5234061 w 5234061"/>
              <a:gd name="connsiteY2" fmla="*/ 31897 h 6999563"/>
              <a:gd name="connsiteX3" fmla="*/ 3687848 w 5234061"/>
              <a:gd name="connsiteY3" fmla="*/ 6999563 h 6999563"/>
              <a:gd name="connsiteX4" fmla="*/ 6140 w 5234061"/>
              <a:gd name="connsiteY4" fmla="*/ 6999563 h 699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4061" h="6999563">
                <a:moveTo>
                  <a:pt x="6140" y="6999563"/>
                </a:moveTo>
                <a:cubicBezTo>
                  <a:pt x="4093" y="4666375"/>
                  <a:pt x="2047" y="2333188"/>
                  <a:pt x="0" y="0"/>
                </a:cubicBezTo>
                <a:lnTo>
                  <a:pt x="5234061" y="31897"/>
                </a:lnTo>
                <a:lnTo>
                  <a:pt x="3687848" y="6999563"/>
                </a:lnTo>
                <a:lnTo>
                  <a:pt x="6140" y="6999563"/>
                </a:lnTo>
                <a:close/>
              </a:path>
            </a:pathLst>
          </a:cu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Century Gothic"/>
              <a:buNone/>
            </a:pPr>
            <a:endParaRPr sz="2000" b="0" i="0" u="none" strike="noStrike" cap="none">
              <a:solidFill>
                <a:schemeClr val="dk1"/>
              </a:solidFill>
              <a:latin typeface="Century Gothic"/>
              <a:ea typeface="Century Gothic"/>
              <a:cs typeface="Century Gothic"/>
              <a:sym typeface="Century Gothic"/>
            </a:endParaRPr>
          </a:p>
        </p:txBody>
      </p:sp>
      <p:sp>
        <p:nvSpPr>
          <p:cNvPr id="62" name="Google Shape;62;p11"/>
          <p:cNvSpPr txBox="1">
            <a:spLocks noGrp="1"/>
          </p:cNvSpPr>
          <p:nvPr>
            <p:ph type="subTitle" idx="1"/>
          </p:nvPr>
        </p:nvSpPr>
        <p:spPr>
          <a:xfrm>
            <a:off x="152701" y="3602038"/>
            <a:ext cx="4376769" cy="1655762"/>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3" name="Google Shape;63;p11"/>
          <p:cNvSpPr txBox="1">
            <a:spLocks noGrp="1"/>
          </p:cNvSpPr>
          <p:nvPr>
            <p:ph type="ctrTitle"/>
          </p:nvPr>
        </p:nvSpPr>
        <p:spPr>
          <a:xfrm>
            <a:off x="152701" y="1122363"/>
            <a:ext cx="4376769" cy="238760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chemeClr val="lt1"/>
              </a:buClr>
              <a:buSzPts val="4400"/>
              <a:buFont typeface="Century Gothic"/>
              <a:buNone/>
              <a:defRPr sz="44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p11"/>
          <p:cNvPicPr preferRelativeResize="0"/>
          <p:nvPr/>
        </p:nvPicPr>
        <p:blipFill rotWithShape="1">
          <a:blip r:embed="rId4">
            <a:alphaModFix/>
          </a:blip>
          <a:srcRect/>
          <a:stretch/>
        </p:blipFill>
        <p:spPr>
          <a:xfrm>
            <a:off x="152701" y="6296297"/>
            <a:ext cx="1464945" cy="406777"/>
          </a:xfrm>
          <a:prstGeom prst="rect">
            <a:avLst/>
          </a:prstGeom>
          <a:noFill/>
          <a:ln>
            <a:noFill/>
          </a:ln>
        </p:spPr>
      </p:pic>
      <p:pic>
        <p:nvPicPr>
          <p:cNvPr id="8" name="Image 11">
            <a:extLst>
              <a:ext uri="{FF2B5EF4-FFF2-40B4-BE49-F238E27FC236}">
                <a16:creationId xmlns:a16="http://schemas.microsoft.com/office/drawing/2014/main" id="{A1D99BDC-C910-4664-A882-70C61DC833D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57970"/>
          <a:stretch/>
        </p:blipFill>
        <p:spPr>
          <a:xfrm rot="17016645">
            <a:off x="555771" y="2823970"/>
            <a:ext cx="8291407" cy="1104006"/>
          </a:xfrm>
          <a:prstGeom prst="rect">
            <a:avLst/>
          </a:prstGeom>
        </p:spPr>
      </p:pic>
      <p:sp>
        <p:nvSpPr>
          <p:cNvPr id="9" name="Connecteur droit 7">
            <a:extLst>
              <a:ext uri="{FF2B5EF4-FFF2-40B4-BE49-F238E27FC236}">
                <a16:creationId xmlns:a16="http://schemas.microsoft.com/office/drawing/2014/main" id="{1632F665-6673-472B-9EED-279140E59945}"/>
              </a:ext>
            </a:extLst>
          </p:cNvPr>
          <p:cNvSpPr/>
          <p:nvPr userDrawn="1"/>
        </p:nvSpPr>
        <p:spPr>
          <a:xfrm flipH="1">
            <a:off x="3127625" y="-1333500"/>
            <a:ext cx="2089587" cy="8630515"/>
          </a:xfrm>
          <a:prstGeom prst="line">
            <a:avLst/>
          </a:prstGeom>
          <a:ln w="117475">
            <a:solidFill>
              <a:srgbClr val="FFFFFF"/>
            </a:solidFill>
            <a:miter/>
          </a:ln>
          <a:effectLst>
            <a:outerShdw blurRad="152400" dist="38100" algn="l" rotWithShape="0">
              <a:prstClr val="black">
                <a:alpha val="20000"/>
              </a:prstClr>
            </a:outerShdw>
          </a:effectLst>
        </p:spPr>
        <p:txBody>
          <a:bodyPr lIns="11948" rIns="11948"/>
          <a:lstStyle/>
          <a:p>
            <a:pPr defTabSz="119469" hangingPunct="0">
              <a:defRPr sz="1800">
                <a:latin typeface="Calibri"/>
                <a:ea typeface="Calibri"/>
                <a:cs typeface="Calibri"/>
                <a:sym typeface="Calibri"/>
              </a:defRPr>
            </a:pPr>
            <a:endParaRPr sz="900" kern="0" dirty="0">
              <a:solidFill>
                <a:srgbClr val="000000"/>
              </a:solidFill>
              <a:latin typeface="Calibri"/>
              <a:cs typeface="Calibri"/>
              <a:sym typeface="Calibri"/>
            </a:endParaRPr>
          </a:p>
        </p:txBody>
      </p:sp>
    </p:spTree>
    <p:extLst>
      <p:ext uri="{BB962C8B-B14F-4D97-AF65-F5344CB8AC3E}">
        <p14:creationId xmlns:p14="http://schemas.microsoft.com/office/powerpoint/2010/main" val="350626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1 Title and content" preserve="1">
  <p:cSld name="4_1 Title and conten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45127" y="319762"/>
            <a:ext cx="10851573" cy="722549"/>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chemeClr val="accent1"/>
              </a:buClr>
              <a:buSzPts val="3200"/>
              <a:buFont typeface="Century Gothic"/>
              <a:buNone/>
              <a:defRPr sz="3200" b="1" i="0" u="none" strike="noStrike" cap="none">
                <a:solidFill>
                  <a:srgbClr val="7030A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10"/>
          <p:cNvSpPr txBox="1"/>
          <p:nvPr/>
        </p:nvSpPr>
        <p:spPr>
          <a:xfrm>
            <a:off x="91014" y="6465245"/>
            <a:ext cx="573932" cy="2214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accent1"/>
                </a:solidFill>
                <a:latin typeface="Century Gothic"/>
                <a:ea typeface="Century Gothic"/>
                <a:cs typeface="Century Gothic"/>
                <a:sym typeface="Century Gothic"/>
              </a:rPr>
              <a:t>‹#›</a:t>
            </a:fld>
            <a:endParaRPr sz="1000" b="0" i="0" u="none" strike="noStrike" cap="none">
              <a:solidFill>
                <a:schemeClr val="accent1"/>
              </a:solidFill>
              <a:latin typeface="Century Gothic"/>
              <a:ea typeface="Century Gothic"/>
              <a:cs typeface="Century Gothic"/>
              <a:sym typeface="Century Gothic"/>
            </a:endParaRPr>
          </a:p>
        </p:txBody>
      </p:sp>
      <p:sp>
        <p:nvSpPr>
          <p:cNvPr id="57" name="Google Shape;57;p10"/>
          <p:cNvSpPr txBox="1">
            <a:spLocks noGrp="1"/>
          </p:cNvSpPr>
          <p:nvPr>
            <p:ph type="body" idx="1"/>
          </p:nvPr>
        </p:nvSpPr>
        <p:spPr>
          <a:xfrm>
            <a:off x="845127" y="1465942"/>
            <a:ext cx="10870623" cy="4388011"/>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rgbClr val="7030A0"/>
              </a:buClr>
              <a:buSzPts val="2400"/>
              <a:buFont typeface="Arial"/>
              <a:buChar char="•"/>
              <a:defRPr/>
            </a:lvl1pPr>
            <a:lvl2pPr marL="914400" lvl="1" indent="-355600" algn="l">
              <a:lnSpc>
                <a:spcPct val="90000"/>
              </a:lnSpc>
              <a:spcBef>
                <a:spcPts val="500"/>
              </a:spcBef>
              <a:spcAft>
                <a:spcPts val="0"/>
              </a:spcAft>
              <a:buSzPts val="2000"/>
              <a:buFont typeface="Arial"/>
              <a:buChar char="•"/>
              <a:defRPr/>
            </a:lvl2pPr>
            <a:lvl3pPr marL="1371600" lvl="2" indent="-342900" algn="l">
              <a:lnSpc>
                <a:spcPct val="90000"/>
              </a:lnSpc>
              <a:spcBef>
                <a:spcPts val="500"/>
              </a:spcBef>
              <a:spcAft>
                <a:spcPts val="0"/>
              </a:spcAft>
              <a:buSzPts val="1800"/>
              <a:buFont typeface="Arial"/>
              <a:buChar char="•"/>
              <a:defRPr/>
            </a:lvl3pPr>
            <a:lvl4pPr marL="1828800" lvl="3" indent="-342900" algn="l">
              <a:lnSpc>
                <a:spcPct val="90000"/>
              </a:lnSpc>
              <a:spcBef>
                <a:spcPts val="500"/>
              </a:spcBef>
              <a:spcAft>
                <a:spcPts val="0"/>
              </a:spcAft>
              <a:buSzPts val="1800"/>
              <a:buFont typeface="Arial"/>
              <a:buChar char="•"/>
              <a:defRPr/>
            </a:lvl4pPr>
            <a:lvl5pPr marL="2286000" lvl="4" indent="-342900" algn="l">
              <a:lnSpc>
                <a:spcPct val="90000"/>
              </a:lnSpc>
              <a:spcBef>
                <a:spcPts val="500"/>
              </a:spcBef>
              <a:spcAft>
                <a:spcPts val="0"/>
              </a:spcAft>
              <a:buSzPts val="18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67;p12">
            <a:extLst>
              <a:ext uri="{FF2B5EF4-FFF2-40B4-BE49-F238E27FC236}">
                <a16:creationId xmlns:a16="http://schemas.microsoft.com/office/drawing/2014/main" id="{4AE6AF72-0B9B-4204-8ED1-F123E9330A95}"/>
              </a:ext>
            </a:extLst>
          </p:cNvPr>
          <p:cNvSpPr/>
          <p:nvPr userDrawn="1"/>
        </p:nvSpPr>
        <p:spPr>
          <a:xfrm>
            <a:off x="-29364" y="0"/>
            <a:ext cx="694309" cy="6882605"/>
          </a:xfrm>
          <a:custGeom>
            <a:avLst/>
            <a:gdLst/>
            <a:ahLst/>
            <a:cxnLst/>
            <a:rect l="l" t="t" r="r" b="b"/>
            <a:pathLst>
              <a:path w="694310" h="6882605" extrusionOk="0">
                <a:moveTo>
                  <a:pt x="0" y="0"/>
                </a:moveTo>
                <a:lnTo>
                  <a:pt x="694310" y="1117"/>
                </a:lnTo>
                <a:lnTo>
                  <a:pt x="24515" y="6882605"/>
                </a:lnTo>
                <a:cubicBezTo>
                  <a:pt x="22693" y="4559828"/>
                  <a:pt x="1822" y="2322777"/>
                  <a:pt x="0" y="0"/>
                </a:cubicBezTo>
                <a:close/>
              </a:path>
            </a:pathLst>
          </a:cu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Century Gothic"/>
              <a:buNone/>
            </a:pPr>
            <a:endParaRPr sz="20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4635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38200" y="6335084"/>
            <a:ext cx="2743200" cy="365125"/>
          </a:xfrm>
          <a:prstGeom prst="rect">
            <a:avLst/>
          </a:prstGeom>
        </p:spPr>
        <p:txBody>
          <a:bodyPr/>
          <a:lstStyle>
            <a:lvl1pPr>
              <a:defRPr sz="1200"/>
            </a:lvl1pPr>
          </a:lstStyle>
          <a:p>
            <a:fld id="{D7C7B924-411C-4AFF-A0D6-CF1A19706BE1}" type="slidenum">
              <a:rPr lang="en-US" smtClean="0"/>
              <a:pPr/>
              <a:t>‹#›</a:t>
            </a:fld>
            <a:endParaRPr lang="en-US" dirty="0"/>
          </a:p>
        </p:txBody>
      </p:sp>
    </p:spTree>
    <p:extLst>
      <p:ext uri="{BB962C8B-B14F-4D97-AF65-F5344CB8AC3E}">
        <p14:creationId xmlns:p14="http://schemas.microsoft.com/office/powerpoint/2010/main" val="145759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424E90CD-790E-43FB-B1E6-E6AF1946E1AA}"/>
              </a:ext>
            </a:extLst>
          </p:cNvPr>
          <p:cNvSpPr>
            <a:spLocks noGrp="1"/>
          </p:cNvSpPr>
          <p:nvPr>
            <p:ph type="sldNum" sz="quarter" idx="12"/>
          </p:nvPr>
        </p:nvSpPr>
        <p:spPr>
          <a:xfrm>
            <a:off x="838200" y="6335084"/>
            <a:ext cx="2743200" cy="365125"/>
          </a:xfrm>
          <a:prstGeom prst="rect">
            <a:avLst/>
          </a:prstGeom>
        </p:spPr>
        <p:txBody>
          <a:bodyPr/>
          <a:lstStyle>
            <a:lvl1pPr>
              <a:defRPr sz="1200"/>
            </a:lvl1pPr>
          </a:lstStyle>
          <a:p>
            <a:fld id="{D7C7B924-411C-4AFF-A0D6-CF1A19706BE1}" type="slidenum">
              <a:rPr lang="en-US" smtClean="0"/>
              <a:pPr/>
              <a:t>‹#›</a:t>
            </a:fld>
            <a:endParaRPr lang="en-US" dirty="0"/>
          </a:p>
        </p:txBody>
      </p:sp>
    </p:spTree>
    <p:extLst>
      <p:ext uri="{BB962C8B-B14F-4D97-AF65-F5344CB8AC3E}">
        <p14:creationId xmlns:p14="http://schemas.microsoft.com/office/powerpoint/2010/main" val="22335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Section Header" preserve="1" userDrawn="1">
  <p:cSld name="2_Section Header">
    <p:spTree>
      <p:nvGrpSpPr>
        <p:cNvPr id="1" name="Shape 79"/>
        <p:cNvGrpSpPr/>
        <p:nvPr/>
      </p:nvGrpSpPr>
      <p:grpSpPr>
        <a:xfrm>
          <a:off x="0" y="0"/>
          <a:ext cx="0" cy="0"/>
          <a:chOff x="0" y="0"/>
          <a:chExt cx="0" cy="0"/>
        </a:xfrm>
      </p:grpSpPr>
      <p:pic>
        <p:nvPicPr>
          <p:cNvPr id="80" name="Google Shape;80;p15"/>
          <p:cNvPicPr preferRelativeResize="0"/>
          <p:nvPr/>
        </p:nvPicPr>
        <p:blipFill rotWithShape="1">
          <a:blip r:embed="rId2">
            <a:alphaModFix/>
          </a:blip>
          <a:srcRect/>
          <a:stretch/>
        </p:blipFill>
        <p:spPr>
          <a:xfrm>
            <a:off x="0" y="-55087"/>
            <a:ext cx="12192000" cy="6989288"/>
          </a:xfrm>
          <a:prstGeom prst="rect">
            <a:avLst/>
          </a:prstGeom>
          <a:noFill/>
          <a:ln>
            <a:noFill/>
          </a:ln>
        </p:spPr>
      </p:pic>
      <p:sp>
        <p:nvSpPr>
          <p:cNvPr id="82" name="Google Shape;82;p15"/>
          <p:cNvSpPr txBox="1">
            <a:spLocks noGrp="1"/>
          </p:cNvSpPr>
          <p:nvPr>
            <p:ph type="title"/>
          </p:nvPr>
        </p:nvSpPr>
        <p:spPr>
          <a:xfrm>
            <a:off x="651589" y="3593527"/>
            <a:ext cx="10515600" cy="518169"/>
          </a:xfrm>
          <a:prstGeom prst="rect">
            <a:avLst/>
          </a:prstGeom>
          <a:noFill/>
          <a:ln>
            <a:noFill/>
          </a:ln>
        </p:spPr>
        <p:txBody>
          <a:bodyPr spcFirstLastPara="1" wrap="square" lIns="91425" tIns="45700" rIns="91425" bIns="45700" anchor="t" anchorCtr="0"/>
          <a:lstStyle>
            <a:lvl1pPr lvl="0" algn="l">
              <a:lnSpc>
                <a:spcPct val="85000"/>
              </a:lnSpc>
              <a:spcBef>
                <a:spcPts val="0"/>
              </a:spcBef>
              <a:spcAft>
                <a:spcPts val="0"/>
              </a:spcAft>
              <a:buClr>
                <a:schemeClr val="lt1"/>
              </a:buClr>
              <a:buSzPts val="4000"/>
              <a:buFont typeface="Century Gothic"/>
              <a:buNone/>
              <a:defRPr sz="4000" b="1"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4" name="Google Shape;84;p15"/>
          <p:cNvSpPr txBox="1">
            <a:spLocks noGrp="1"/>
          </p:cNvSpPr>
          <p:nvPr>
            <p:ph type="subTitle" idx="2"/>
          </p:nvPr>
        </p:nvSpPr>
        <p:spPr>
          <a:xfrm>
            <a:off x="651588" y="4133567"/>
            <a:ext cx="10534436" cy="439758"/>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pic>
        <p:nvPicPr>
          <p:cNvPr id="8" name="Google Shape;19;p2">
            <a:extLst>
              <a:ext uri="{FF2B5EF4-FFF2-40B4-BE49-F238E27FC236}">
                <a16:creationId xmlns:a16="http://schemas.microsoft.com/office/drawing/2014/main" id="{63E65E56-9619-4431-95CB-44BCA4D47418}"/>
              </a:ext>
            </a:extLst>
          </p:cNvPr>
          <p:cNvPicPr preferRelativeResize="0"/>
          <p:nvPr userDrawn="1"/>
        </p:nvPicPr>
        <p:blipFill rotWithShape="1">
          <a:blip r:embed="rId3">
            <a:alphaModFix/>
          </a:blip>
          <a:srcRect/>
          <a:stretch/>
        </p:blipFill>
        <p:spPr>
          <a:xfrm>
            <a:off x="812943" y="330015"/>
            <a:ext cx="4188747" cy="1118049"/>
          </a:xfrm>
          <a:prstGeom prst="rect">
            <a:avLst/>
          </a:prstGeom>
          <a:noFill/>
          <a:ln>
            <a:noFill/>
          </a:ln>
        </p:spPr>
      </p:pic>
    </p:spTree>
    <p:extLst>
      <p:ext uri="{BB962C8B-B14F-4D97-AF65-F5344CB8AC3E}">
        <p14:creationId xmlns:p14="http://schemas.microsoft.com/office/powerpoint/2010/main" val="342652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4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FFDFBCB9-2E12-48DA-8ADA-87E382768DD5}"/>
              </a:ext>
            </a:extLst>
          </p:cNvPr>
          <p:cNvSpPr>
            <a:spLocks noGrp="1"/>
          </p:cNvSpPr>
          <p:nvPr>
            <p:ph type="sldNum" sz="quarter" idx="12"/>
          </p:nvPr>
        </p:nvSpPr>
        <p:spPr>
          <a:xfrm>
            <a:off x="838200" y="6335084"/>
            <a:ext cx="2743200" cy="365125"/>
          </a:xfrm>
          <a:prstGeom prst="rect">
            <a:avLst/>
          </a:prstGeom>
        </p:spPr>
        <p:txBody>
          <a:bodyPr/>
          <a:lstStyle>
            <a:lvl1pPr>
              <a:defRPr sz="1200"/>
            </a:lvl1pPr>
          </a:lstStyle>
          <a:p>
            <a:fld id="{D7C7B924-411C-4AFF-A0D6-CF1A19706BE1}" type="slidenum">
              <a:rPr lang="en-US" smtClean="0"/>
              <a:pPr/>
              <a:t>‹#›</a:t>
            </a:fld>
            <a:endParaRPr lang="en-US" dirty="0"/>
          </a:p>
        </p:txBody>
      </p:sp>
    </p:spTree>
    <p:extLst>
      <p:ext uri="{BB962C8B-B14F-4D97-AF65-F5344CB8AC3E}">
        <p14:creationId xmlns:p14="http://schemas.microsoft.com/office/powerpoint/2010/main" val="298688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533B0CC4-D385-4B07-8488-42CF1ACFC315}"/>
              </a:ext>
            </a:extLst>
          </p:cNvPr>
          <p:cNvSpPr>
            <a:spLocks noGrp="1"/>
          </p:cNvSpPr>
          <p:nvPr>
            <p:ph type="sldNum" sz="quarter" idx="12"/>
          </p:nvPr>
        </p:nvSpPr>
        <p:spPr>
          <a:xfrm>
            <a:off x="838200" y="6335084"/>
            <a:ext cx="2743200" cy="365125"/>
          </a:xfrm>
          <a:prstGeom prst="rect">
            <a:avLst/>
          </a:prstGeom>
        </p:spPr>
        <p:txBody>
          <a:bodyPr/>
          <a:lstStyle>
            <a:lvl1pPr>
              <a:defRPr sz="1200"/>
            </a:lvl1pPr>
          </a:lstStyle>
          <a:p>
            <a:fld id="{D7C7B924-411C-4AFF-A0D6-CF1A19706BE1}" type="slidenum">
              <a:rPr lang="en-US" smtClean="0"/>
              <a:pPr/>
              <a:t>‹#›</a:t>
            </a:fld>
            <a:endParaRPr lang="en-US" dirty="0"/>
          </a:p>
        </p:txBody>
      </p:sp>
    </p:spTree>
    <p:extLst>
      <p:ext uri="{BB962C8B-B14F-4D97-AF65-F5344CB8AC3E}">
        <p14:creationId xmlns:p14="http://schemas.microsoft.com/office/powerpoint/2010/main" val="247263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7D3C30-C1CC-42F2-BE6A-0512302B8BC1}"/>
              </a:ext>
            </a:extLst>
          </p:cNvPr>
          <p:cNvSpPr>
            <a:spLocks noGrp="1"/>
          </p:cNvSpPr>
          <p:nvPr>
            <p:ph type="sldNum" sz="quarter" idx="12"/>
          </p:nvPr>
        </p:nvSpPr>
        <p:spPr>
          <a:xfrm>
            <a:off x="838200" y="6335084"/>
            <a:ext cx="2743200" cy="365125"/>
          </a:xfrm>
          <a:prstGeom prst="rect">
            <a:avLst/>
          </a:prstGeom>
        </p:spPr>
        <p:txBody>
          <a:bodyPr/>
          <a:lstStyle>
            <a:lvl1pPr>
              <a:defRPr sz="1200"/>
            </a:lvl1pPr>
          </a:lstStyle>
          <a:p>
            <a:fld id="{D7C7B924-411C-4AFF-A0D6-CF1A19706BE1}" type="slidenum">
              <a:rPr lang="en-US" smtClean="0"/>
              <a:pPr/>
              <a:t>‹#›</a:t>
            </a:fld>
            <a:endParaRPr lang="en-US" dirty="0"/>
          </a:p>
        </p:txBody>
      </p:sp>
    </p:spTree>
    <p:extLst>
      <p:ext uri="{BB962C8B-B14F-4D97-AF65-F5344CB8AC3E}">
        <p14:creationId xmlns:p14="http://schemas.microsoft.com/office/powerpoint/2010/main" val="239240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45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0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Section Header" preserve="1" userDrawn="1">
  <p:cSld name="3_Section Header">
    <p:spTree>
      <p:nvGrpSpPr>
        <p:cNvPr id="1" name="Shape 86"/>
        <p:cNvGrpSpPr/>
        <p:nvPr/>
      </p:nvGrpSpPr>
      <p:grpSpPr>
        <a:xfrm>
          <a:off x="0" y="0"/>
          <a:ext cx="0" cy="0"/>
          <a:chOff x="0" y="0"/>
          <a:chExt cx="0" cy="0"/>
        </a:xfrm>
      </p:grpSpPr>
      <p:pic>
        <p:nvPicPr>
          <p:cNvPr id="87" name="Google Shape;87;p1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9" name="Google Shape;89;p16"/>
          <p:cNvSpPr txBox="1">
            <a:spLocks noGrp="1"/>
          </p:cNvSpPr>
          <p:nvPr>
            <p:ph type="title"/>
          </p:nvPr>
        </p:nvSpPr>
        <p:spPr>
          <a:xfrm>
            <a:off x="683487" y="3593527"/>
            <a:ext cx="10515600" cy="518169"/>
          </a:xfrm>
          <a:prstGeom prst="rect">
            <a:avLst/>
          </a:prstGeom>
          <a:noFill/>
          <a:ln>
            <a:noFill/>
          </a:ln>
        </p:spPr>
        <p:txBody>
          <a:bodyPr spcFirstLastPara="1" wrap="square" lIns="91425" tIns="45700" rIns="91425" bIns="45700" anchor="t" anchorCtr="0"/>
          <a:lstStyle>
            <a:lvl1pPr lvl="0" algn="l">
              <a:lnSpc>
                <a:spcPct val="85000"/>
              </a:lnSpc>
              <a:spcBef>
                <a:spcPts val="0"/>
              </a:spcBef>
              <a:spcAft>
                <a:spcPts val="0"/>
              </a:spcAft>
              <a:buClr>
                <a:schemeClr val="lt1"/>
              </a:buClr>
              <a:buSzPts val="4000"/>
              <a:buFont typeface="Century Gothic"/>
              <a:buNone/>
              <a:defRPr sz="4000" b="1"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6"/>
          <p:cNvSpPr txBox="1">
            <a:spLocks noGrp="1"/>
          </p:cNvSpPr>
          <p:nvPr>
            <p:ph type="subTitle" idx="2"/>
          </p:nvPr>
        </p:nvSpPr>
        <p:spPr>
          <a:xfrm>
            <a:off x="662215" y="4122939"/>
            <a:ext cx="10534436" cy="439758"/>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pic>
        <p:nvPicPr>
          <p:cNvPr id="8" name="Google Shape;19;p2">
            <a:extLst>
              <a:ext uri="{FF2B5EF4-FFF2-40B4-BE49-F238E27FC236}">
                <a16:creationId xmlns:a16="http://schemas.microsoft.com/office/drawing/2014/main" id="{43916461-5CA4-4380-9CC3-F32321270D63}"/>
              </a:ext>
            </a:extLst>
          </p:cNvPr>
          <p:cNvPicPr preferRelativeResize="0"/>
          <p:nvPr userDrawn="1"/>
        </p:nvPicPr>
        <p:blipFill rotWithShape="1">
          <a:blip r:embed="rId3">
            <a:alphaModFix/>
          </a:blip>
          <a:srcRect/>
          <a:stretch/>
        </p:blipFill>
        <p:spPr>
          <a:xfrm>
            <a:off x="812943" y="330015"/>
            <a:ext cx="4188747" cy="1118049"/>
          </a:xfrm>
          <a:prstGeom prst="rect">
            <a:avLst/>
          </a:prstGeom>
          <a:noFill/>
          <a:ln>
            <a:noFill/>
          </a:ln>
        </p:spPr>
      </p:pic>
    </p:spTree>
    <p:extLst>
      <p:ext uri="{BB962C8B-B14F-4D97-AF65-F5344CB8AC3E}">
        <p14:creationId xmlns:p14="http://schemas.microsoft.com/office/powerpoint/2010/main" val="86669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5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Section Header" preserve="1" userDrawn="1">
  <p:cSld name="6_Section Header">
    <p:spTree>
      <p:nvGrpSpPr>
        <p:cNvPr id="1" name="Shape 86"/>
        <p:cNvGrpSpPr/>
        <p:nvPr/>
      </p:nvGrpSpPr>
      <p:grpSpPr>
        <a:xfrm>
          <a:off x="0" y="0"/>
          <a:ext cx="0" cy="0"/>
          <a:chOff x="0" y="0"/>
          <a:chExt cx="0" cy="0"/>
        </a:xfrm>
      </p:grpSpPr>
      <p:pic>
        <p:nvPicPr>
          <p:cNvPr id="87" name="Google Shape;87;p1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9" name="Google Shape;89;p16"/>
          <p:cNvSpPr txBox="1">
            <a:spLocks noGrp="1"/>
          </p:cNvSpPr>
          <p:nvPr>
            <p:ph type="title"/>
          </p:nvPr>
        </p:nvSpPr>
        <p:spPr>
          <a:xfrm>
            <a:off x="683487" y="3593527"/>
            <a:ext cx="10515600" cy="518169"/>
          </a:xfrm>
          <a:prstGeom prst="rect">
            <a:avLst/>
          </a:prstGeom>
          <a:noFill/>
          <a:ln>
            <a:noFill/>
          </a:ln>
        </p:spPr>
        <p:txBody>
          <a:bodyPr spcFirstLastPara="1" wrap="square" lIns="91425" tIns="45700" rIns="91425" bIns="45700" anchor="t" anchorCtr="0"/>
          <a:lstStyle>
            <a:lvl1pPr lvl="0" algn="l">
              <a:lnSpc>
                <a:spcPct val="85000"/>
              </a:lnSpc>
              <a:spcBef>
                <a:spcPts val="0"/>
              </a:spcBef>
              <a:spcAft>
                <a:spcPts val="0"/>
              </a:spcAft>
              <a:buClr>
                <a:schemeClr val="lt1"/>
              </a:buClr>
              <a:buSzPts val="4000"/>
              <a:buFont typeface="Century Gothic"/>
              <a:buNone/>
              <a:defRPr sz="4000" b="1"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6"/>
          <p:cNvSpPr txBox="1">
            <a:spLocks noGrp="1"/>
          </p:cNvSpPr>
          <p:nvPr>
            <p:ph type="subTitle" idx="2"/>
          </p:nvPr>
        </p:nvSpPr>
        <p:spPr>
          <a:xfrm>
            <a:off x="662215" y="4122939"/>
            <a:ext cx="10534436" cy="439758"/>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pic>
        <p:nvPicPr>
          <p:cNvPr id="6" name="Picture 10">
            <a:extLst>
              <a:ext uri="{FF2B5EF4-FFF2-40B4-BE49-F238E27FC236}">
                <a16:creationId xmlns:a16="http://schemas.microsoft.com/office/drawing/2014/main" id="{F57CE062-063B-4FFE-9568-BD452594F09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2214" y="282205"/>
            <a:ext cx="4228747" cy="174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E3E007-6896-4305-B5E8-E47AEFCFDAAF}"/>
              </a:ext>
            </a:extLst>
          </p:cNvPr>
          <p:cNvSpPr txBox="1"/>
          <p:nvPr userDrawn="1"/>
        </p:nvSpPr>
        <p:spPr>
          <a:xfrm>
            <a:off x="9981488" y="6392254"/>
            <a:ext cx="2133836" cy="400110"/>
          </a:xfrm>
          <a:prstGeom prst="rect">
            <a:avLst/>
          </a:prstGeom>
          <a:noFill/>
        </p:spPr>
        <p:txBody>
          <a:bodyPr wrap="square" rtlCol="0">
            <a:spAutoFit/>
          </a:bodyPr>
          <a:lstStyle/>
          <a:p>
            <a:r>
              <a:rPr lang="en-US" sz="2000" dirty="0">
                <a:solidFill>
                  <a:schemeClr val="bg1"/>
                </a:solidFill>
              </a:rPr>
              <a:t>CONFIDENTIAL</a:t>
            </a:r>
          </a:p>
        </p:txBody>
      </p:sp>
    </p:spTree>
    <p:extLst>
      <p:ext uri="{BB962C8B-B14F-4D97-AF65-F5344CB8AC3E}">
        <p14:creationId xmlns:p14="http://schemas.microsoft.com/office/powerpoint/2010/main" val="168660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Section Header" preserve="1" userDrawn="1">
  <p:cSld name="4_Section Header">
    <p:spTree>
      <p:nvGrpSpPr>
        <p:cNvPr id="1" name="Shape 93"/>
        <p:cNvGrpSpPr/>
        <p:nvPr/>
      </p:nvGrpSpPr>
      <p:grpSpPr>
        <a:xfrm>
          <a:off x="0" y="0"/>
          <a:ext cx="0" cy="0"/>
          <a:chOff x="0" y="0"/>
          <a:chExt cx="0" cy="0"/>
        </a:xfrm>
      </p:grpSpPr>
      <p:pic>
        <p:nvPicPr>
          <p:cNvPr id="94" name="Google Shape;94;p1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6" name="Google Shape;96;p17"/>
          <p:cNvSpPr txBox="1">
            <a:spLocks noGrp="1"/>
          </p:cNvSpPr>
          <p:nvPr>
            <p:ph type="title"/>
          </p:nvPr>
        </p:nvSpPr>
        <p:spPr>
          <a:xfrm>
            <a:off x="683486" y="3593527"/>
            <a:ext cx="10515600" cy="518169"/>
          </a:xfrm>
          <a:prstGeom prst="rect">
            <a:avLst/>
          </a:prstGeom>
          <a:noFill/>
          <a:ln>
            <a:noFill/>
          </a:ln>
        </p:spPr>
        <p:txBody>
          <a:bodyPr spcFirstLastPara="1" wrap="square" lIns="91425" tIns="45700" rIns="91425" bIns="45700" anchor="t" anchorCtr="0"/>
          <a:lstStyle>
            <a:lvl1pPr lvl="0" algn="l">
              <a:lnSpc>
                <a:spcPct val="85000"/>
              </a:lnSpc>
              <a:spcBef>
                <a:spcPts val="0"/>
              </a:spcBef>
              <a:spcAft>
                <a:spcPts val="0"/>
              </a:spcAft>
              <a:buClr>
                <a:schemeClr val="lt1"/>
              </a:buClr>
              <a:buSzPts val="4000"/>
              <a:buFont typeface="Century Gothic"/>
              <a:buNone/>
              <a:defRPr sz="4000" b="1"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8" name="Google Shape;98;p17"/>
          <p:cNvSpPr txBox="1">
            <a:spLocks noGrp="1"/>
          </p:cNvSpPr>
          <p:nvPr>
            <p:ph type="subTitle" idx="2"/>
          </p:nvPr>
        </p:nvSpPr>
        <p:spPr>
          <a:xfrm>
            <a:off x="675283" y="4122935"/>
            <a:ext cx="10534436" cy="439758"/>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pic>
        <p:nvPicPr>
          <p:cNvPr id="8" name="Google Shape;19;p2">
            <a:extLst>
              <a:ext uri="{FF2B5EF4-FFF2-40B4-BE49-F238E27FC236}">
                <a16:creationId xmlns:a16="http://schemas.microsoft.com/office/drawing/2014/main" id="{280D13F2-B6A7-4336-BE14-9C7CF15B63DC}"/>
              </a:ext>
            </a:extLst>
          </p:cNvPr>
          <p:cNvPicPr preferRelativeResize="0"/>
          <p:nvPr userDrawn="1"/>
        </p:nvPicPr>
        <p:blipFill rotWithShape="1">
          <a:blip r:embed="rId3">
            <a:alphaModFix/>
          </a:blip>
          <a:srcRect/>
          <a:stretch/>
        </p:blipFill>
        <p:spPr>
          <a:xfrm>
            <a:off x="812943" y="330015"/>
            <a:ext cx="4188747" cy="1118049"/>
          </a:xfrm>
          <a:prstGeom prst="rect">
            <a:avLst/>
          </a:prstGeom>
          <a:noFill/>
          <a:ln>
            <a:noFill/>
          </a:ln>
        </p:spPr>
      </p:pic>
    </p:spTree>
    <p:extLst>
      <p:ext uri="{BB962C8B-B14F-4D97-AF65-F5344CB8AC3E}">
        <p14:creationId xmlns:p14="http://schemas.microsoft.com/office/powerpoint/2010/main" val="149065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5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Section Header" preserve="1" userDrawn="1">
  <p:cSld name="5_Section Header">
    <p:spTree>
      <p:nvGrpSpPr>
        <p:cNvPr id="1" name="Shape 100"/>
        <p:cNvGrpSpPr/>
        <p:nvPr/>
      </p:nvGrpSpPr>
      <p:grpSpPr>
        <a:xfrm>
          <a:off x="0" y="0"/>
          <a:ext cx="0" cy="0"/>
          <a:chOff x="0" y="0"/>
          <a:chExt cx="0" cy="0"/>
        </a:xfrm>
      </p:grpSpPr>
      <p:pic>
        <p:nvPicPr>
          <p:cNvPr id="101" name="Google Shape;101;p18"/>
          <p:cNvPicPr preferRelativeResize="0"/>
          <p:nvPr/>
        </p:nvPicPr>
        <p:blipFill rotWithShape="1">
          <a:blip r:embed="rId2">
            <a:alphaModFix/>
          </a:blip>
          <a:srcRect/>
          <a:stretch/>
        </p:blipFill>
        <p:spPr>
          <a:xfrm>
            <a:off x="0" y="-67374"/>
            <a:ext cx="12192000" cy="6925374"/>
          </a:xfrm>
          <a:prstGeom prst="rect">
            <a:avLst/>
          </a:prstGeom>
          <a:noFill/>
          <a:ln>
            <a:noFill/>
          </a:ln>
        </p:spPr>
      </p:pic>
      <p:sp>
        <p:nvSpPr>
          <p:cNvPr id="103" name="Google Shape;103;p18"/>
          <p:cNvSpPr txBox="1">
            <a:spLocks noGrp="1"/>
          </p:cNvSpPr>
          <p:nvPr>
            <p:ph type="title"/>
          </p:nvPr>
        </p:nvSpPr>
        <p:spPr>
          <a:xfrm>
            <a:off x="694115" y="3593527"/>
            <a:ext cx="10515600" cy="518169"/>
          </a:xfrm>
          <a:prstGeom prst="rect">
            <a:avLst/>
          </a:prstGeom>
          <a:noFill/>
          <a:ln>
            <a:noFill/>
          </a:ln>
        </p:spPr>
        <p:txBody>
          <a:bodyPr spcFirstLastPara="1" wrap="square" lIns="91425" tIns="45700" rIns="91425" bIns="45700" anchor="t" anchorCtr="0"/>
          <a:lstStyle>
            <a:lvl1pPr lvl="0" algn="l">
              <a:lnSpc>
                <a:spcPct val="85000"/>
              </a:lnSpc>
              <a:spcBef>
                <a:spcPts val="0"/>
              </a:spcBef>
              <a:spcAft>
                <a:spcPts val="0"/>
              </a:spcAft>
              <a:buClr>
                <a:schemeClr val="lt1"/>
              </a:buClr>
              <a:buSzPts val="4000"/>
              <a:buFont typeface="Century Gothic"/>
              <a:buNone/>
              <a:defRPr sz="4000" b="1"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5" name="Google Shape;105;p18"/>
          <p:cNvSpPr txBox="1">
            <a:spLocks noGrp="1"/>
          </p:cNvSpPr>
          <p:nvPr>
            <p:ph type="subTitle" idx="2"/>
          </p:nvPr>
        </p:nvSpPr>
        <p:spPr>
          <a:xfrm>
            <a:off x="694116" y="4122930"/>
            <a:ext cx="10534436" cy="439758"/>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pic>
        <p:nvPicPr>
          <p:cNvPr id="8" name="Google Shape;19;p2">
            <a:extLst>
              <a:ext uri="{FF2B5EF4-FFF2-40B4-BE49-F238E27FC236}">
                <a16:creationId xmlns:a16="http://schemas.microsoft.com/office/drawing/2014/main" id="{4B5DC11E-7092-4E94-BD54-479D59DBF2EB}"/>
              </a:ext>
            </a:extLst>
          </p:cNvPr>
          <p:cNvPicPr preferRelativeResize="0"/>
          <p:nvPr userDrawn="1"/>
        </p:nvPicPr>
        <p:blipFill rotWithShape="1">
          <a:blip r:embed="rId3">
            <a:alphaModFix/>
          </a:blip>
          <a:srcRect/>
          <a:stretch/>
        </p:blipFill>
        <p:spPr>
          <a:xfrm>
            <a:off x="812943" y="330015"/>
            <a:ext cx="4188747" cy="1118049"/>
          </a:xfrm>
          <a:prstGeom prst="rect">
            <a:avLst/>
          </a:prstGeom>
          <a:noFill/>
          <a:ln>
            <a:noFill/>
          </a:ln>
        </p:spPr>
      </p:pic>
    </p:spTree>
    <p:extLst>
      <p:ext uri="{BB962C8B-B14F-4D97-AF65-F5344CB8AC3E}">
        <p14:creationId xmlns:p14="http://schemas.microsoft.com/office/powerpoint/2010/main" val="335679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50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preserve="1">
  <p:cSld name="1_Title Slide">
    <p:spTree>
      <p:nvGrpSpPr>
        <p:cNvPr id="1" name="Shape 121"/>
        <p:cNvGrpSpPr/>
        <p:nvPr/>
      </p:nvGrpSpPr>
      <p:grpSpPr>
        <a:xfrm>
          <a:off x="0" y="0"/>
          <a:ext cx="0" cy="0"/>
          <a:chOff x="0" y="0"/>
          <a:chExt cx="0" cy="0"/>
        </a:xfrm>
      </p:grpSpPr>
      <p:sp>
        <p:nvSpPr>
          <p:cNvPr id="122" name="Google Shape;122;p21"/>
          <p:cNvSpPr/>
          <p:nvPr/>
        </p:nvSpPr>
        <p:spPr>
          <a:xfrm>
            <a:off x="-47592" y="-114300"/>
            <a:ext cx="4916371" cy="7048267"/>
          </a:xfrm>
          <a:custGeom>
            <a:avLst/>
            <a:gdLst/>
            <a:ahLst/>
            <a:cxnLst/>
            <a:rect l="l" t="t" r="r" b="b"/>
            <a:pathLst>
              <a:path w="4916371" h="6904136" extrusionOk="0">
                <a:moveTo>
                  <a:pt x="15965" y="6881813"/>
                </a:moveTo>
                <a:cubicBezTo>
                  <a:pt x="10643" y="4587875"/>
                  <a:pt x="5322" y="2293938"/>
                  <a:pt x="0" y="0"/>
                </a:cubicBezTo>
                <a:lnTo>
                  <a:pt x="4916371" y="19050"/>
                </a:lnTo>
                <a:lnTo>
                  <a:pt x="3339011" y="6904136"/>
                </a:lnTo>
                <a:lnTo>
                  <a:pt x="15965" y="6881813"/>
                </a:lnTo>
                <a:close/>
              </a:path>
            </a:pathLst>
          </a:custGeom>
          <a:gradFill>
            <a:gsLst>
              <a:gs pos="0">
                <a:srgbClr val="FF9E00"/>
              </a:gs>
              <a:gs pos="35000">
                <a:srgbClr val="FF9E00"/>
              </a:gs>
              <a:gs pos="65000">
                <a:srgbClr val="FFD100"/>
              </a:gs>
              <a:gs pos="100000">
                <a:srgbClr val="FFD100"/>
              </a:gs>
            </a:gsLst>
            <a:lin ang="9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123" name="Google Shape;123;p21"/>
          <p:cNvSpPr txBox="1">
            <a:spLocks noGrp="1"/>
          </p:cNvSpPr>
          <p:nvPr>
            <p:ph type="subTitle" idx="1"/>
          </p:nvPr>
        </p:nvSpPr>
        <p:spPr>
          <a:xfrm>
            <a:off x="5194407" y="1122362"/>
            <a:ext cx="6136187" cy="4654323"/>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rgbClr val="FF9E00"/>
              </a:buClr>
              <a:buSzPts val="2800"/>
              <a:buFont typeface="Century Gothic"/>
              <a:buNone/>
              <a:defRPr sz="2800" b="1" cap="none">
                <a:solidFill>
                  <a:srgbClr val="FF9E00"/>
                </a:solidFill>
              </a:defRPr>
            </a:lvl1pPr>
            <a:lvl2pPr lvl="1" algn="ctr">
              <a:lnSpc>
                <a:spcPct val="90000"/>
              </a:lnSpc>
              <a:spcBef>
                <a:spcPts val="12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4" name="Google Shape;124;p21"/>
          <p:cNvSpPr txBox="1">
            <a:spLocks noGrp="1"/>
          </p:cNvSpPr>
          <p:nvPr>
            <p:ph type="ctrTitle"/>
          </p:nvPr>
        </p:nvSpPr>
        <p:spPr>
          <a:xfrm>
            <a:off x="152701" y="1122363"/>
            <a:ext cx="3858365" cy="238760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chemeClr val="lt1"/>
              </a:buClr>
              <a:buSzPts val="4400"/>
              <a:buFont typeface="Century Gothic"/>
              <a:buNone/>
              <a:defRPr sz="44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5" name="Google Shape;125;p21"/>
          <p:cNvPicPr preferRelativeResize="0"/>
          <p:nvPr/>
        </p:nvPicPr>
        <p:blipFill rotWithShape="1">
          <a:blip r:embed="rId2">
            <a:alphaModFix/>
          </a:blip>
          <a:srcRect/>
          <a:stretch/>
        </p:blipFill>
        <p:spPr>
          <a:xfrm>
            <a:off x="152701" y="6296297"/>
            <a:ext cx="1464945" cy="406777"/>
          </a:xfrm>
          <a:prstGeom prst="rect">
            <a:avLst/>
          </a:prstGeom>
          <a:noFill/>
          <a:ln>
            <a:noFill/>
          </a:ln>
        </p:spPr>
      </p:pic>
      <p:pic>
        <p:nvPicPr>
          <p:cNvPr id="6" name="Image 11">
            <a:extLst>
              <a:ext uri="{FF2B5EF4-FFF2-40B4-BE49-F238E27FC236}">
                <a16:creationId xmlns:a16="http://schemas.microsoft.com/office/drawing/2014/main" id="{B7E43629-7B2C-46AA-8FA8-7CC9FEFA518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7970"/>
          <a:stretch/>
        </p:blipFill>
        <p:spPr>
          <a:xfrm rot="17016645">
            <a:off x="574821" y="2823970"/>
            <a:ext cx="8291407" cy="1104006"/>
          </a:xfrm>
          <a:prstGeom prst="rect">
            <a:avLst/>
          </a:prstGeom>
        </p:spPr>
      </p:pic>
      <p:sp>
        <p:nvSpPr>
          <p:cNvPr id="7" name="Connecteur droit 7">
            <a:extLst>
              <a:ext uri="{FF2B5EF4-FFF2-40B4-BE49-F238E27FC236}">
                <a16:creationId xmlns:a16="http://schemas.microsoft.com/office/drawing/2014/main" id="{D8D33CA6-39D6-4845-9779-4B0F90F9F5A4}"/>
              </a:ext>
            </a:extLst>
          </p:cNvPr>
          <p:cNvSpPr/>
          <p:nvPr userDrawn="1"/>
        </p:nvSpPr>
        <p:spPr>
          <a:xfrm flipH="1">
            <a:off x="3146675" y="-1333500"/>
            <a:ext cx="2089587" cy="8630515"/>
          </a:xfrm>
          <a:prstGeom prst="line">
            <a:avLst/>
          </a:prstGeom>
          <a:ln w="117475">
            <a:solidFill>
              <a:srgbClr val="FFFFFF"/>
            </a:solidFill>
            <a:miter/>
          </a:ln>
          <a:effectLst>
            <a:outerShdw blurRad="152400" dist="38100" algn="l" rotWithShape="0">
              <a:prstClr val="black">
                <a:alpha val="20000"/>
              </a:prstClr>
            </a:outerShdw>
          </a:effectLst>
        </p:spPr>
        <p:txBody>
          <a:bodyPr lIns="11948" rIns="11948"/>
          <a:lstStyle/>
          <a:p>
            <a:pPr defTabSz="119469" hangingPunct="0">
              <a:defRPr sz="1800">
                <a:latin typeface="Calibri"/>
                <a:ea typeface="Calibri"/>
                <a:cs typeface="Calibri"/>
                <a:sym typeface="Calibri"/>
              </a:defRPr>
            </a:pPr>
            <a:endParaRPr sz="900" kern="0" dirty="0">
              <a:solidFill>
                <a:srgbClr val="000000"/>
              </a:solidFill>
              <a:latin typeface="Calibri"/>
              <a:cs typeface="Calibri"/>
              <a:sym typeface="Calibri"/>
            </a:endParaRPr>
          </a:p>
        </p:txBody>
      </p:sp>
    </p:spTree>
    <p:extLst>
      <p:ext uri="{BB962C8B-B14F-4D97-AF65-F5344CB8AC3E}">
        <p14:creationId xmlns:p14="http://schemas.microsoft.com/office/powerpoint/2010/main" val="224883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reserve="1">
  <p:cSld name="2_Title Slide">
    <p:spTree>
      <p:nvGrpSpPr>
        <p:cNvPr id="1" name="Shape 126"/>
        <p:cNvGrpSpPr/>
        <p:nvPr/>
      </p:nvGrpSpPr>
      <p:grpSpPr>
        <a:xfrm>
          <a:off x="0" y="0"/>
          <a:ext cx="0" cy="0"/>
          <a:chOff x="0" y="0"/>
          <a:chExt cx="0" cy="0"/>
        </a:xfrm>
      </p:grpSpPr>
      <p:pic>
        <p:nvPicPr>
          <p:cNvPr id="127" name="Google Shape;127;p22"/>
          <p:cNvPicPr preferRelativeResize="0"/>
          <p:nvPr/>
        </p:nvPicPr>
        <p:blipFill rotWithShape="1">
          <a:blip r:embed="rId2">
            <a:alphaModFix/>
          </a:blip>
          <a:srcRect/>
          <a:stretch/>
        </p:blipFill>
        <p:spPr>
          <a:xfrm>
            <a:off x="3125973" y="-55087"/>
            <a:ext cx="10711514" cy="7131590"/>
          </a:xfrm>
          <a:prstGeom prst="rect">
            <a:avLst/>
          </a:prstGeom>
          <a:noFill/>
          <a:ln>
            <a:noFill/>
          </a:ln>
        </p:spPr>
      </p:pic>
      <p:sp>
        <p:nvSpPr>
          <p:cNvPr id="128" name="Google Shape;128;p22"/>
          <p:cNvSpPr/>
          <p:nvPr/>
        </p:nvSpPr>
        <p:spPr>
          <a:xfrm>
            <a:off x="-47592" y="-114300"/>
            <a:ext cx="4916371" cy="7048267"/>
          </a:xfrm>
          <a:custGeom>
            <a:avLst/>
            <a:gdLst/>
            <a:ahLst/>
            <a:cxnLst/>
            <a:rect l="l" t="t" r="r" b="b"/>
            <a:pathLst>
              <a:path w="4916371" h="6904136" extrusionOk="0">
                <a:moveTo>
                  <a:pt x="15965" y="6881813"/>
                </a:moveTo>
                <a:cubicBezTo>
                  <a:pt x="10643" y="4587875"/>
                  <a:pt x="5322" y="2293938"/>
                  <a:pt x="0" y="0"/>
                </a:cubicBezTo>
                <a:lnTo>
                  <a:pt x="4916371" y="19050"/>
                </a:lnTo>
                <a:lnTo>
                  <a:pt x="3339011" y="6904136"/>
                </a:lnTo>
                <a:lnTo>
                  <a:pt x="15965" y="6881813"/>
                </a:lnTo>
                <a:close/>
              </a:path>
            </a:pathLst>
          </a:custGeom>
          <a:gradFill>
            <a:gsLst>
              <a:gs pos="0">
                <a:srgbClr val="FF9E00"/>
              </a:gs>
              <a:gs pos="35000">
                <a:srgbClr val="FF9E00"/>
              </a:gs>
              <a:gs pos="65000">
                <a:srgbClr val="FFD100"/>
              </a:gs>
              <a:gs pos="100000">
                <a:srgbClr val="FFD100"/>
              </a:gs>
            </a:gsLst>
            <a:lin ang="9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129" name="Google Shape;129;p22"/>
          <p:cNvSpPr txBox="1">
            <a:spLocks noGrp="1"/>
          </p:cNvSpPr>
          <p:nvPr>
            <p:ph type="subTitle" idx="1"/>
          </p:nvPr>
        </p:nvSpPr>
        <p:spPr>
          <a:xfrm>
            <a:off x="152701" y="3602038"/>
            <a:ext cx="4334239" cy="1655762"/>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0" name="Google Shape;130;p22"/>
          <p:cNvSpPr txBox="1">
            <a:spLocks noGrp="1"/>
          </p:cNvSpPr>
          <p:nvPr>
            <p:ph type="ctrTitle"/>
          </p:nvPr>
        </p:nvSpPr>
        <p:spPr>
          <a:xfrm>
            <a:off x="152701" y="1122363"/>
            <a:ext cx="4334239" cy="238760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chemeClr val="lt1"/>
              </a:buClr>
              <a:buSzPts val="4400"/>
              <a:buFont typeface="Century Gothic"/>
              <a:buNone/>
              <a:defRPr sz="44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1" name="Google Shape;131;p22"/>
          <p:cNvPicPr preferRelativeResize="0"/>
          <p:nvPr/>
        </p:nvPicPr>
        <p:blipFill rotWithShape="1">
          <a:blip r:embed="rId3">
            <a:alphaModFix/>
          </a:blip>
          <a:srcRect/>
          <a:stretch/>
        </p:blipFill>
        <p:spPr>
          <a:xfrm>
            <a:off x="152701" y="6296297"/>
            <a:ext cx="1464945" cy="406777"/>
          </a:xfrm>
          <a:prstGeom prst="rect">
            <a:avLst/>
          </a:prstGeom>
          <a:noFill/>
          <a:ln>
            <a:noFill/>
          </a:ln>
        </p:spPr>
      </p:pic>
      <p:pic>
        <p:nvPicPr>
          <p:cNvPr id="7" name="Image 11">
            <a:extLst>
              <a:ext uri="{FF2B5EF4-FFF2-40B4-BE49-F238E27FC236}">
                <a16:creationId xmlns:a16="http://schemas.microsoft.com/office/drawing/2014/main" id="{92878B12-9B8F-44D3-ADCE-6FDA4179CA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970"/>
          <a:stretch/>
        </p:blipFill>
        <p:spPr>
          <a:xfrm rot="17016645">
            <a:off x="536721" y="2823970"/>
            <a:ext cx="8291407" cy="1104006"/>
          </a:xfrm>
          <a:prstGeom prst="rect">
            <a:avLst/>
          </a:prstGeom>
        </p:spPr>
      </p:pic>
      <p:sp>
        <p:nvSpPr>
          <p:cNvPr id="8" name="Connecteur droit 7">
            <a:extLst>
              <a:ext uri="{FF2B5EF4-FFF2-40B4-BE49-F238E27FC236}">
                <a16:creationId xmlns:a16="http://schemas.microsoft.com/office/drawing/2014/main" id="{4EAF3703-3CC8-4099-BD9D-25728124B16B}"/>
              </a:ext>
            </a:extLst>
          </p:cNvPr>
          <p:cNvSpPr/>
          <p:nvPr userDrawn="1"/>
        </p:nvSpPr>
        <p:spPr>
          <a:xfrm flipH="1">
            <a:off x="3108575" y="-1333500"/>
            <a:ext cx="2089587" cy="8630515"/>
          </a:xfrm>
          <a:prstGeom prst="line">
            <a:avLst/>
          </a:prstGeom>
          <a:ln w="117475">
            <a:solidFill>
              <a:srgbClr val="FFFFFF"/>
            </a:solidFill>
            <a:miter/>
          </a:ln>
          <a:effectLst>
            <a:outerShdw blurRad="152400" dist="38100" algn="l" rotWithShape="0">
              <a:prstClr val="black">
                <a:alpha val="20000"/>
              </a:prstClr>
            </a:outerShdw>
          </a:effectLst>
        </p:spPr>
        <p:txBody>
          <a:bodyPr lIns="11948" rIns="11948"/>
          <a:lstStyle/>
          <a:p>
            <a:pPr defTabSz="119469" hangingPunct="0">
              <a:defRPr sz="1800">
                <a:latin typeface="Calibri"/>
                <a:ea typeface="Calibri"/>
                <a:cs typeface="Calibri"/>
                <a:sym typeface="Calibri"/>
              </a:defRPr>
            </a:pPr>
            <a:endParaRPr sz="900" kern="0" dirty="0">
              <a:solidFill>
                <a:srgbClr val="000000"/>
              </a:solidFill>
              <a:latin typeface="Calibri"/>
              <a:cs typeface="Calibri"/>
              <a:sym typeface="Calibri"/>
            </a:endParaRPr>
          </a:p>
        </p:txBody>
      </p:sp>
    </p:spTree>
    <p:extLst>
      <p:ext uri="{BB962C8B-B14F-4D97-AF65-F5344CB8AC3E}">
        <p14:creationId xmlns:p14="http://schemas.microsoft.com/office/powerpoint/2010/main" val="366309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_Title Slide" preserve="1">
  <p:cSld name="12_Title Slide">
    <p:spTree>
      <p:nvGrpSpPr>
        <p:cNvPr id="1" name="Shape 132"/>
        <p:cNvGrpSpPr/>
        <p:nvPr/>
      </p:nvGrpSpPr>
      <p:grpSpPr>
        <a:xfrm>
          <a:off x="0" y="0"/>
          <a:ext cx="0" cy="0"/>
          <a:chOff x="0" y="0"/>
          <a:chExt cx="0" cy="0"/>
        </a:xfrm>
      </p:grpSpPr>
      <p:pic>
        <p:nvPicPr>
          <p:cNvPr id="133" name="Google Shape;133;p23" descr="Image"/>
          <p:cNvPicPr preferRelativeResize="0"/>
          <p:nvPr/>
        </p:nvPicPr>
        <p:blipFill rotWithShape="1">
          <a:blip r:embed="rId2">
            <a:alphaModFix/>
          </a:blip>
          <a:srcRect/>
          <a:stretch/>
        </p:blipFill>
        <p:spPr>
          <a:xfrm>
            <a:off x="3314700" y="-1796992"/>
            <a:ext cx="9352333" cy="12365794"/>
          </a:xfrm>
          <a:prstGeom prst="rect">
            <a:avLst/>
          </a:prstGeom>
          <a:noFill/>
          <a:ln>
            <a:noFill/>
          </a:ln>
        </p:spPr>
      </p:pic>
      <p:sp>
        <p:nvSpPr>
          <p:cNvPr id="134" name="Google Shape;134;p23"/>
          <p:cNvSpPr/>
          <p:nvPr/>
        </p:nvSpPr>
        <p:spPr>
          <a:xfrm>
            <a:off x="-130628" y="-19962"/>
            <a:ext cx="4978103" cy="6911288"/>
          </a:xfrm>
          <a:custGeom>
            <a:avLst/>
            <a:gdLst/>
            <a:ahLst/>
            <a:cxnLst/>
            <a:rect l="l" t="t" r="r" b="b"/>
            <a:pathLst>
              <a:path w="13829" h="21470" extrusionOk="0">
                <a:moveTo>
                  <a:pt x="13829" y="32"/>
                </a:moveTo>
                <a:lnTo>
                  <a:pt x="9541" y="21470"/>
                </a:lnTo>
                <a:lnTo>
                  <a:pt x="162" y="21457"/>
                </a:lnTo>
                <a:lnTo>
                  <a:pt x="0" y="0"/>
                </a:lnTo>
                <a:lnTo>
                  <a:pt x="13829" y="32"/>
                </a:lnTo>
                <a:close/>
              </a:path>
            </a:pathLst>
          </a:custGeom>
          <a:gradFill>
            <a:gsLst>
              <a:gs pos="0">
                <a:srgbClr val="661F70"/>
              </a:gs>
              <a:gs pos="52496">
                <a:srgbClr val="E0252F"/>
              </a:gs>
              <a:gs pos="100000">
                <a:srgbClr val="F06E3A"/>
              </a:gs>
            </a:gsLst>
            <a:lin ang="0" scaled="0"/>
          </a:gradFill>
          <a:ln>
            <a:noFill/>
          </a:ln>
        </p:spPr>
        <p:txBody>
          <a:bodyPr spcFirstLastPara="1" wrap="square" lIns="79375" tIns="79375" rIns="79375" bIns="793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5" name="Google Shape;135;p23"/>
          <p:cNvSpPr txBox="1">
            <a:spLocks noGrp="1"/>
          </p:cNvSpPr>
          <p:nvPr>
            <p:ph type="subTitle" idx="1"/>
          </p:nvPr>
        </p:nvSpPr>
        <p:spPr>
          <a:xfrm>
            <a:off x="152701" y="3602038"/>
            <a:ext cx="4334239" cy="1655762"/>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6" name="Google Shape;136;p23"/>
          <p:cNvSpPr txBox="1">
            <a:spLocks noGrp="1"/>
          </p:cNvSpPr>
          <p:nvPr>
            <p:ph type="ctrTitle"/>
          </p:nvPr>
        </p:nvSpPr>
        <p:spPr>
          <a:xfrm>
            <a:off x="152701" y="1122363"/>
            <a:ext cx="4334239" cy="238760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chemeClr val="lt1"/>
              </a:buClr>
              <a:buSzPts val="4400"/>
              <a:buFont typeface="Century Gothic"/>
              <a:buNone/>
              <a:defRPr sz="44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7" name="Google Shape;137;p23"/>
          <p:cNvPicPr preferRelativeResize="0"/>
          <p:nvPr/>
        </p:nvPicPr>
        <p:blipFill rotWithShape="1">
          <a:blip r:embed="rId3">
            <a:alphaModFix/>
          </a:blip>
          <a:srcRect/>
          <a:stretch/>
        </p:blipFill>
        <p:spPr>
          <a:xfrm>
            <a:off x="152701" y="6296297"/>
            <a:ext cx="1464945" cy="406777"/>
          </a:xfrm>
          <a:prstGeom prst="rect">
            <a:avLst/>
          </a:prstGeom>
          <a:noFill/>
          <a:ln>
            <a:noFill/>
          </a:ln>
        </p:spPr>
      </p:pic>
      <p:pic>
        <p:nvPicPr>
          <p:cNvPr id="7" name="Image 11">
            <a:extLst>
              <a:ext uri="{FF2B5EF4-FFF2-40B4-BE49-F238E27FC236}">
                <a16:creationId xmlns:a16="http://schemas.microsoft.com/office/drawing/2014/main" id="{9E36B597-1293-4565-95DA-E7A926A8C1E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970"/>
          <a:stretch/>
        </p:blipFill>
        <p:spPr>
          <a:xfrm rot="17016645">
            <a:off x="555771" y="2823970"/>
            <a:ext cx="8291407" cy="1104006"/>
          </a:xfrm>
          <a:prstGeom prst="rect">
            <a:avLst/>
          </a:prstGeom>
        </p:spPr>
      </p:pic>
      <p:sp>
        <p:nvSpPr>
          <p:cNvPr id="8" name="Connecteur droit 7">
            <a:extLst>
              <a:ext uri="{FF2B5EF4-FFF2-40B4-BE49-F238E27FC236}">
                <a16:creationId xmlns:a16="http://schemas.microsoft.com/office/drawing/2014/main" id="{288F1342-B2E9-4DFA-80FD-B07AEB1E6325}"/>
              </a:ext>
            </a:extLst>
          </p:cNvPr>
          <p:cNvSpPr/>
          <p:nvPr userDrawn="1"/>
        </p:nvSpPr>
        <p:spPr>
          <a:xfrm flipH="1">
            <a:off x="3127625" y="-1333500"/>
            <a:ext cx="2089587" cy="8630515"/>
          </a:xfrm>
          <a:prstGeom prst="line">
            <a:avLst/>
          </a:prstGeom>
          <a:ln w="117475">
            <a:solidFill>
              <a:srgbClr val="FFFFFF"/>
            </a:solidFill>
            <a:miter/>
          </a:ln>
          <a:effectLst>
            <a:outerShdw blurRad="152400" dist="38100" algn="l" rotWithShape="0">
              <a:prstClr val="black">
                <a:alpha val="20000"/>
              </a:prstClr>
            </a:outerShdw>
          </a:effectLst>
        </p:spPr>
        <p:txBody>
          <a:bodyPr lIns="11948" rIns="11948"/>
          <a:lstStyle/>
          <a:p>
            <a:pPr defTabSz="119469" hangingPunct="0">
              <a:defRPr sz="1800">
                <a:latin typeface="Calibri"/>
                <a:ea typeface="Calibri"/>
                <a:cs typeface="Calibri"/>
                <a:sym typeface="Calibri"/>
              </a:defRPr>
            </a:pPr>
            <a:endParaRPr sz="900" kern="0" dirty="0">
              <a:solidFill>
                <a:srgbClr val="000000"/>
              </a:solidFill>
              <a:latin typeface="Calibri"/>
              <a:cs typeface="Calibri"/>
              <a:sym typeface="Calibri"/>
            </a:endParaRPr>
          </a:p>
        </p:txBody>
      </p:sp>
    </p:spTree>
    <p:extLst>
      <p:ext uri="{BB962C8B-B14F-4D97-AF65-F5344CB8AC3E}">
        <p14:creationId xmlns:p14="http://schemas.microsoft.com/office/powerpoint/2010/main" val="294287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EB1DCD4-D045-4288-8691-133EC49334F0}"/>
              </a:ext>
            </a:extLst>
          </p:cNvPr>
          <p:cNvSpPr/>
          <p:nvPr userDrawn="1"/>
        </p:nvSpPr>
        <p:spPr>
          <a:xfrm>
            <a:off x="-599887" y="165339"/>
            <a:ext cx="366269" cy="366269"/>
          </a:xfrm>
          <a:prstGeom prst="rect">
            <a:avLst/>
          </a:prstGeom>
          <a:solidFill>
            <a:srgbClr val="243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6EAAEBE-FC7B-4A27-9417-7FEA90210D15}"/>
              </a:ext>
            </a:extLst>
          </p:cNvPr>
          <p:cNvSpPr/>
          <p:nvPr userDrawn="1"/>
        </p:nvSpPr>
        <p:spPr>
          <a:xfrm>
            <a:off x="-599887" y="600792"/>
            <a:ext cx="366269" cy="366269"/>
          </a:xfrm>
          <a:prstGeom prst="rect">
            <a:avLst/>
          </a:prstGeom>
          <a:solidFill>
            <a:srgbClr val="00B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001CB4-997D-4779-B6EF-4D1434453D87}"/>
              </a:ext>
            </a:extLst>
          </p:cNvPr>
          <p:cNvSpPr/>
          <p:nvPr userDrawn="1"/>
        </p:nvSpPr>
        <p:spPr>
          <a:xfrm>
            <a:off x="-599887" y="1447232"/>
            <a:ext cx="366269" cy="366269"/>
          </a:xfrm>
          <a:prstGeom prst="rect">
            <a:avLst/>
          </a:prstGeom>
          <a:solidFill>
            <a:srgbClr val="009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D9C4D5-6A29-4C2C-9AF0-98523FB3C625}"/>
              </a:ext>
            </a:extLst>
          </p:cNvPr>
          <p:cNvSpPr/>
          <p:nvPr userDrawn="1"/>
        </p:nvSpPr>
        <p:spPr>
          <a:xfrm>
            <a:off x="-599888" y="3635025"/>
            <a:ext cx="366269" cy="366269"/>
          </a:xfrm>
          <a:prstGeom prst="rect">
            <a:avLst/>
          </a:prstGeom>
          <a:solidFill>
            <a:srgbClr val="F29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E5DBE5-1A79-4EA0-974E-4A17D2CF489B}"/>
              </a:ext>
            </a:extLst>
          </p:cNvPr>
          <p:cNvSpPr/>
          <p:nvPr userDrawn="1"/>
        </p:nvSpPr>
        <p:spPr>
          <a:xfrm>
            <a:off x="-599887" y="2322349"/>
            <a:ext cx="366269" cy="366269"/>
          </a:xfrm>
          <a:prstGeom prst="rect">
            <a:avLst/>
          </a:prstGeom>
          <a:solidFill>
            <a:srgbClr val="BBD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B5B825-6758-49CF-9F41-055EAEDB5BA1}"/>
              </a:ext>
            </a:extLst>
          </p:cNvPr>
          <p:cNvSpPr/>
          <p:nvPr userDrawn="1"/>
        </p:nvSpPr>
        <p:spPr>
          <a:xfrm>
            <a:off x="-599887" y="2759908"/>
            <a:ext cx="366269" cy="366269"/>
          </a:xfrm>
          <a:prstGeom prst="rect">
            <a:avLst/>
          </a:prstGeom>
          <a:solidFill>
            <a:srgbClr val="FDD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8B4AE9-5472-4AF1-A4CC-7A874D843246}"/>
              </a:ext>
            </a:extLst>
          </p:cNvPr>
          <p:cNvSpPr/>
          <p:nvPr userDrawn="1"/>
        </p:nvSpPr>
        <p:spPr>
          <a:xfrm>
            <a:off x="-599887" y="3197467"/>
            <a:ext cx="366269" cy="366269"/>
          </a:xfrm>
          <a:prstGeom prst="rect">
            <a:avLst/>
          </a:prstGeom>
          <a:solidFill>
            <a:srgbClr val="F7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22DF08-95D6-4DA0-8A80-BDA881761821}"/>
              </a:ext>
            </a:extLst>
          </p:cNvPr>
          <p:cNvSpPr/>
          <p:nvPr userDrawn="1"/>
        </p:nvSpPr>
        <p:spPr>
          <a:xfrm>
            <a:off x="-599887" y="1884791"/>
            <a:ext cx="366269" cy="366269"/>
          </a:xfrm>
          <a:prstGeom prst="rect">
            <a:avLst/>
          </a:prstGeom>
          <a:solidFill>
            <a:srgbClr val="5AB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 75">
            <a:extLst>
              <a:ext uri="{FF2B5EF4-FFF2-40B4-BE49-F238E27FC236}">
                <a16:creationId xmlns:a16="http://schemas.microsoft.com/office/drawing/2014/main" id="{68A51640-AB80-4E2F-B9EE-5E60BA6B0C2C}"/>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226842" y="6095143"/>
            <a:ext cx="1584158" cy="437502"/>
          </a:xfrm>
          <a:prstGeom prst="rect">
            <a:avLst/>
          </a:prstGeom>
        </p:spPr>
      </p:pic>
      <p:sp>
        <p:nvSpPr>
          <p:cNvPr id="15" name="Slide Number Placeholder 5">
            <a:extLst>
              <a:ext uri="{FF2B5EF4-FFF2-40B4-BE49-F238E27FC236}">
                <a16:creationId xmlns:a16="http://schemas.microsoft.com/office/drawing/2014/main" id="{8B377A37-EA0E-4496-ACB8-38ED2759ABCD}"/>
              </a:ext>
            </a:extLst>
          </p:cNvPr>
          <p:cNvSpPr>
            <a:spLocks noGrp="1"/>
          </p:cNvSpPr>
          <p:nvPr>
            <p:ph type="sldNum" sz="quarter" idx="4"/>
          </p:nvPr>
        </p:nvSpPr>
        <p:spPr>
          <a:xfrm>
            <a:off x="838200" y="6324451"/>
            <a:ext cx="2743200" cy="365125"/>
          </a:xfrm>
          <a:prstGeom prst="rect">
            <a:avLst/>
          </a:prstGeom>
        </p:spPr>
        <p:txBody>
          <a:bodyPr/>
          <a:lstStyle>
            <a:lvl1pPr>
              <a:defRPr sz="1200"/>
            </a:lvl1pPr>
          </a:lstStyle>
          <a:p>
            <a:fld id="{D7C7B924-411C-4AFF-A0D6-CF1A19706BE1}" type="slidenum">
              <a:rPr lang="en-US" smtClean="0"/>
              <a:pPr/>
              <a:t>‹#›</a:t>
            </a:fld>
            <a:endParaRPr lang="en-US" dirty="0"/>
          </a:p>
        </p:txBody>
      </p:sp>
    </p:spTree>
    <p:extLst>
      <p:ext uri="{BB962C8B-B14F-4D97-AF65-F5344CB8AC3E}">
        <p14:creationId xmlns:p14="http://schemas.microsoft.com/office/powerpoint/2010/main" val="955783382"/>
      </p:ext>
    </p:extLst>
  </p:cSld>
  <p:clrMap bg1="lt1" tx1="dk1" bg2="lt2" tx2="dk2" accent1="accent1" accent2="accent2" accent3="accent3" accent4="accent4" accent5="accent5" accent6="accent6" hlink="hlink" folHlink="folHlink"/>
  <p:sldLayoutIdLst>
    <p:sldLayoutId id="2147483745" r:id="rId1"/>
    <p:sldLayoutId id="2147483757" r:id="rId2"/>
    <p:sldLayoutId id="2147483758" r:id="rId3"/>
    <p:sldLayoutId id="2147483766" r:id="rId4"/>
    <p:sldLayoutId id="2147483759" r:id="rId5"/>
    <p:sldLayoutId id="2147483760" r:id="rId6"/>
    <p:sldLayoutId id="2147483763" r:id="rId7"/>
    <p:sldLayoutId id="2147483764" r:id="rId8"/>
    <p:sldLayoutId id="2147483765" r:id="rId9"/>
    <p:sldLayoutId id="2147483755" r:id="rId10"/>
    <p:sldLayoutId id="2147483747" r:id="rId11"/>
    <p:sldLayoutId id="2147483749" r:id="rId12"/>
    <p:sldLayoutId id="2147483748" r:id="rId13"/>
    <p:sldLayoutId id="2147483750" r:id="rId14"/>
    <p:sldLayoutId id="2147483751" r:id="rId15"/>
    <p:sldLayoutId id="2147483752" r:id="rId16"/>
    <p:sldLayoutId id="2147483754" r:id="rId17"/>
    <p:sldLayoutId id="2147483662" r:id="rId18"/>
    <p:sldLayoutId id="2147483664" r:id="rId19"/>
    <p:sldLayoutId id="2147483665" r:id="rId20"/>
    <p:sldLayoutId id="2147483666" r:id="rId21"/>
    <p:sldLayoutId id="2147483667" r:id="rId22"/>
    <p:sldLayoutId id="2147483674" r:id="rId23"/>
    <p:sldLayoutId id="2147483673"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b="1" kern="1200">
          <a:solidFill>
            <a:srgbClr val="24366B"/>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24366B"/>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rgbClr val="24366B"/>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rgbClr val="24366B"/>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24366B"/>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24366B"/>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7CAB8D-5800-4E97-8F5F-758D9BD587CD}"/>
              </a:ext>
            </a:extLst>
          </p:cNvPr>
          <p:cNvSpPr>
            <a:spLocks noGrp="1"/>
          </p:cNvSpPr>
          <p:nvPr>
            <p:ph type="title"/>
          </p:nvPr>
        </p:nvSpPr>
        <p:spPr>
          <a:xfrm>
            <a:off x="683487" y="3593527"/>
            <a:ext cx="10515600" cy="518169"/>
          </a:xfrm>
        </p:spPr>
        <p:txBody>
          <a:bodyPr>
            <a:normAutofit fontScale="90000"/>
          </a:bodyPr>
          <a:lstStyle/>
          <a:p>
            <a:r>
              <a:rPr lang="en-US" dirty="0"/>
              <a:t>Company/ Individual name</a:t>
            </a:r>
          </a:p>
        </p:txBody>
      </p:sp>
      <p:sp>
        <p:nvSpPr>
          <p:cNvPr id="7" name="Subtitle 6">
            <a:extLst>
              <a:ext uri="{FF2B5EF4-FFF2-40B4-BE49-F238E27FC236}">
                <a16:creationId xmlns:a16="http://schemas.microsoft.com/office/drawing/2014/main" id="{3BEC1BE1-3F7B-49B1-A8BC-BEB5A861D56A}"/>
              </a:ext>
            </a:extLst>
          </p:cNvPr>
          <p:cNvSpPr>
            <a:spLocks noGrp="1"/>
          </p:cNvSpPr>
          <p:nvPr>
            <p:ph type="subTitle" idx="2"/>
          </p:nvPr>
        </p:nvSpPr>
        <p:spPr>
          <a:xfrm>
            <a:off x="662215" y="4122938"/>
            <a:ext cx="6275795" cy="1340601"/>
          </a:xfrm>
        </p:spPr>
        <p:txBody>
          <a:bodyPr>
            <a:normAutofit fontScale="92500"/>
          </a:bodyPr>
          <a:lstStyle/>
          <a:p>
            <a:r>
              <a:rPr lang="en-US" dirty="0"/>
              <a:t>Award being entered (Brand Ambassador, Retailer of the Year, Best in Training, Best in Marketing, Eyecare Practice of the Year)</a:t>
            </a:r>
          </a:p>
        </p:txBody>
      </p:sp>
    </p:spTree>
    <p:extLst>
      <p:ext uri="{BB962C8B-B14F-4D97-AF65-F5344CB8AC3E}">
        <p14:creationId xmlns:p14="http://schemas.microsoft.com/office/powerpoint/2010/main" val="213406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260C3B-FD4F-41FD-A42F-83E630771E38}"/>
              </a:ext>
            </a:extLst>
          </p:cNvPr>
          <p:cNvSpPr>
            <a:spLocks noGrp="1"/>
          </p:cNvSpPr>
          <p:nvPr>
            <p:ph type="title"/>
          </p:nvPr>
        </p:nvSpPr>
        <p:spPr/>
        <p:txBody>
          <a:bodyPr/>
          <a:lstStyle/>
          <a:p>
            <a:r>
              <a:rPr lang="en-US" dirty="0"/>
              <a:t>ABOUT US</a:t>
            </a:r>
          </a:p>
        </p:txBody>
      </p:sp>
      <p:sp>
        <p:nvSpPr>
          <p:cNvPr id="5" name="Text Placeholder 4">
            <a:extLst>
              <a:ext uri="{FF2B5EF4-FFF2-40B4-BE49-F238E27FC236}">
                <a16:creationId xmlns:a16="http://schemas.microsoft.com/office/drawing/2014/main" id="{8B92BB07-84F7-4912-9444-7BC44F59359A}"/>
              </a:ext>
            </a:extLst>
          </p:cNvPr>
          <p:cNvSpPr>
            <a:spLocks noGrp="1"/>
          </p:cNvSpPr>
          <p:nvPr>
            <p:ph type="body" idx="1"/>
          </p:nvPr>
        </p:nvSpPr>
        <p:spPr/>
        <p:txBody>
          <a:bodyPr/>
          <a:lstStyle/>
          <a:p>
            <a:r>
              <a:rPr lang="en-US" dirty="0"/>
              <a:t>We want to know more about you! Please provide a company/individual background.</a:t>
            </a:r>
          </a:p>
          <a:p>
            <a:endParaRPr lang="en-US" dirty="0"/>
          </a:p>
        </p:txBody>
      </p:sp>
    </p:spTree>
    <p:extLst>
      <p:ext uri="{BB962C8B-B14F-4D97-AF65-F5344CB8AC3E}">
        <p14:creationId xmlns:p14="http://schemas.microsoft.com/office/powerpoint/2010/main" val="22674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FC9EA8-2806-4B21-BB19-623C4E9469A0}"/>
              </a:ext>
            </a:extLst>
          </p:cNvPr>
          <p:cNvSpPr>
            <a:spLocks noGrp="1"/>
          </p:cNvSpPr>
          <p:nvPr>
            <p:ph type="title"/>
          </p:nvPr>
        </p:nvSpPr>
        <p:spPr/>
        <p:txBody>
          <a:bodyPr/>
          <a:lstStyle/>
          <a:p>
            <a:r>
              <a:rPr lang="en-US" dirty="0"/>
              <a:t>COMMITMENT AND INSPIRATION </a:t>
            </a:r>
          </a:p>
        </p:txBody>
      </p:sp>
      <p:sp>
        <p:nvSpPr>
          <p:cNvPr id="5" name="Text Placeholder 4">
            <a:extLst>
              <a:ext uri="{FF2B5EF4-FFF2-40B4-BE49-F238E27FC236}">
                <a16:creationId xmlns:a16="http://schemas.microsoft.com/office/drawing/2014/main" id="{42587247-FBFC-424B-988A-4344C6ABBB00}"/>
              </a:ext>
            </a:extLst>
          </p:cNvPr>
          <p:cNvSpPr>
            <a:spLocks noGrp="1"/>
          </p:cNvSpPr>
          <p:nvPr>
            <p:ph type="body" idx="1"/>
          </p:nvPr>
        </p:nvSpPr>
        <p:spPr/>
        <p:txBody>
          <a:bodyPr/>
          <a:lstStyle/>
          <a:p>
            <a:r>
              <a:rPr lang="en-US" dirty="0"/>
              <a:t>What prompted your dedication to the Transitions® brand this year? What was the inspiration behind your work? Was it in response to an existing problem or was it a new objective? </a:t>
            </a:r>
          </a:p>
          <a:p>
            <a:endParaRPr lang="en-US" dirty="0"/>
          </a:p>
        </p:txBody>
      </p:sp>
    </p:spTree>
    <p:extLst>
      <p:ext uri="{BB962C8B-B14F-4D97-AF65-F5344CB8AC3E}">
        <p14:creationId xmlns:p14="http://schemas.microsoft.com/office/powerpoint/2010/main" val="48679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5FAE2E-0A93-4F49-997B-A6A20CC03EB6}"/>
              </a:ext>
            </a:extLst>
          </p:cNvPr>
          <p:cNvSpPr>
            <a:spLocks noGrp="1"/>
          </p:cNvSpPr>
          <p:nvPr>
            <p:ph type="title"/>
          </p:nvPr>
        </p:nvSpPr>
        <p:spPr/>
        <p:txBody>
          <a:bodyPr/>
          <a:lstStyle/>
          <a:p>
            <a:r>
              <a:rPr lang="en-US" dirty="0"/>
              <a:t>GOALS</a:t>
            </a:r>
          </a:p>
        </p:txBody>
      </p:sp>
      <p:sp>
        <p:nvSpPr>
          <p:cNvPr id="5" name="Text Placeholder 4">
            <a:extLst>
              <a:ext uri="{FF2B5EF4-FFF2-40B4-BE49-F238E27FC236}">
                <a16:creationId xmlns:a16="http://schemas.microsoft.com/office/drawing/2014/main" id="{C55DE0F2-F570-4CD4-8E68-B42C7A573A70}"/>
              </a:ext>
            </a:extLst>
          </p:cNvPr>
          <p:cNvSpPr>
            <a:spLocks noGrp="1"/>
          </p:cNvSpPr>
          <p:nvPr>
            <p:ph type="body" idx="1"/>
          </p:nvPr>
        </p:nvSpPr>
        <p:spPr/>
        <p:txBody>
          <a:bodyPr/>
          <a:lstStyle/>
          <a:p>
            <a:r>
              <a:rPr lang="en-US" dirty="0"/>
              <a:t>What did you hope to achieve? Who were you trying to reach and how did their needs, preferences, opinions play a role?</a:t>
            </a:r>
          </a:p>
          <a:p>
            <a:endParaRPr lang="en-US" dirty="0"/>
          </a:p>
        </p:txBody>
      </p:sp>
    </p:spTree>
    <p:extLst>
      <p:ext uri="{BB962C8B-B14F-4D97-AF65-F5344CB8AC3E}">
        <p14:creationId xmlns:p14="http://schemas.microsoft.com/office/powerpoint/2010/main" val="256844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BBD285-3A25-42D4-A98B-35FDCB9BDA89}"/>
              </a:ext>
            </a:extLst>
          </p:cNvPr>
          <p:cNvSpPr>
            <a:spLocks noGrp="1"/>
          </p:cNvSpPr>
          <p:nvPr>
            <p:ph type="title"/>
          </p:nvPr>
        </p:nvSpPr>
        <p:spPr/>
        <p:txBody>
          <a:bodyPr/>
          <a:lstStyle/>
          <a:p>
            <a:r>
              <a:rPr lang="en-US" dirty="0"/>
              <a:t>PLAN AND CREATIVITY</a:t>
            </a:r>
          </a:p>
        </p:txBody>
      </p:sp>
      <p:sp>
        <p:nvSpPr>
          <p:cNvPr id="5" name="Text Placeholder 4">
            <a:extLst>
              <a:ext uri="{FF2B5EF4-FFF2-40B4-BE49-F238E27FC236}">
                <a16:creationId xmlns:a16="http://schemas.microsoft.com/office/drawing/2014/main" id="{AD668863-8E46-4CE3-8AA8-53BCF5929BD6}"/>
              </a:ext>
            </a:extLst>
          </p:cNvPr>
          <p:cNvSpPr>
            <a:spLocks noGrp="1"/>
          </p:cNvSpPr>
          <p:nvPr>
            <p:ph type="body" idx="1"/>
          </p:nvPr>
        </p:nvSpPr>
        <p:spPr/>
        <p:txBody>
          <a:bodyPr/>
          <a:lstStyle/>
          <a:p>
            <a:r>
              <a:rPr lang="en-US" dirty="0"/>
              <a:t>How did you plan to achieve your goals? What innovative approaches did you use to help you succeed? Did you use a completely new approach, a tried-and-true tactic or a mix of both? How was the Transitions brand or products included in your plans?</a:t>
            </a:r>
          </a:p>
          <a:p>
            <a:endParaRPr lang="en-US" dirty="0"/>
          </a:p>
        </p:txBody>
      </p:sp>
    </p:spTree>
    <p:extLst>
      <p:ext uri="{BB962C8B-B14F-4D97-AF65-F5344CB8AC3E}">
        <p14:creationId xmlns:p14="http://schemas.microsoft.com/office/powerpoint/2010/main" val="30591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43F721-87A3-4B31-900F-DD4557C3B9C5}"/>
              </a:ext>
            </a:extLst>
          </p:cNvPr>
          <p:cNvSpPr>
            <a:spLocks noGrp="1"/>
          </p:cNvSpPr>
          <p:nvPr>
            <p:ph type="title"/>
          </p:nvPr>
        </p:nvSpPr>
        <p:spPr/>
        <p:txBody>
          <a:bodyPr/>
          <a:lstStyle/>
          <a:p>
            <a:r>
              <a:rPr lang="en-US" dirty="0"/>
              <a:t>EXAMPLES</a:t>
            </a:r>
          </a:p>
        </p:txBody>
      </p:sp>
      <p:sp>
        <p:nvSpPr>
          <p:cNvPr id="5" name="Text Placeholder 4">
            <a:extLst>
              <a:ext uri="{FF2B5EF4-FFF2-40B4-BE49-F238E27FC236}">
                <a16:creationId xmlns:a16="http://schemas.microsoft.com/office/drawing/2014/main" id="{D608B27B-C4E3-4904-84A5-3CCCEB33385A}"/>
              </a:ext>
            </a:extLst>
          </p:cNvPr>
          <p:cNvSpPr>
            <a:spLocks noGrp="1"/>
          </p:cNvSpPr>
          <p:nvPr>
            <p:ph type="body" idx="1"/>
          </p:nvPr>
        </p:nvSpPr>
        <p:spPr/>
        <p:txBody>
          <a:bodyPr/>
          <a:lstStyle/>
          <a:p>
            <a:r>
              <a:rPr lang="en-US" b="1" dirty="0"/>
              <a:t>Consider including photos and / or examples</a:t>
            </a:r>
          </a:p>
          <a:p>
            <a:endParaRPr lang="en-US" dirty="0"/>
          </a:p>
        </p:txBody>
      </p:sp>
    </p:spTree>
    <p:extLst>
      <p:ext uri="{BB962C8B-B14F-4D97-AF65-F5344CB8AC3E}">
        <p14:creationId xmlns:p14="http://schemas.microsoft.com/office/powerpoint/2010/main" val="296012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5D8D6F-8297-4AC9-A376-ABD823B0DBCE}"/>
              </a:ext>
            </a:extLst>
          </p:cNvPr>
          <p:cNvSpPr>
            <a:spLocks noGrp="1"/>
          </p:cNvSpPr>
          <p:nvPr>
            <p:ph type="title"/>
          </p:nvPr>
        </p:nvSpPr>
        <p:spPr/>
        <p:txBody>
          <a:bodyPr/>
          <a:lstStyle/>
          <a:p>
            <a:r>
              <a:rPr lang="en-US" dirty="0"/>
              <a:t>IMPACT AND RESULTS</a:t>
            </a:r>
          </a:p>
        </p:txBody>
      </p:sp>
      <p:sp>
        <p:nvSpPr>
          <p:cNvPr id="5" name="Text Placeholder 4">
            <a:extLst>
              <a:ext uri="{FF2B5EF4-FFF2-40B4-BE49-F238E27FC236}">
                <a16:creationId xmlns:a16="http://schemas.microsoft.com/office/drawing/2014/main" id="{A5B702EB-B453-4147-874A-4CB2DFC54C60}"/>
              </a:ext>
            </a:extLst>
          </p:cNvPr>
          <p:cNvSpPr>
            <a:spLocks noGrp="1"/>
          </p:cNvSpPr>
          <p:nvPr>
            <p:ph type="body" idx="1"/>
          </p:nvPr>
        </p:nvSpPr>
        <p:spPr/>
        <p:txBody>
          <a:bodyPr/>
          <a:lstStyle/>
          <a:p>
            <a:r>
              <a:rPr lang="en-US" dirty="0"/>
              <a:t>How did things turn out? How did you evaluate your success? Did you meet - or exceed - your goals? How will you build on your success? How did you impact Transitions lens sales? If relevant, be sure to include your photochromic lens sales (including pair growth and share of overall mix).</a:t>
            </a:r>
          </a:p>
          <a:p>
            <a:endParaRPr lang="en-US" dirty="0"/>
          </a:p>
        </p:txBody>
      </p:sp>
    </p:spTree>
    <p:extLst>
      <p:ext uri="{BB962C8B-B14F-4D97-AF65-F5344CB8AC3E}">
        <p14:creationId xmlns:p14="http://schemas.microsoft.com/office/powerpoint/2010/main" val="249430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8232FD-0E41-4A8D-B1CE-E1DEB5C06132}"/>
              </a:ext>
            </a:extLst>
          </p:cNvPr>
          <p:cNvSpPr>
            <a:spLocks noGrp="1"/>
          </p:cNvSpPr>
          <p:nvPr>
            <p:ph type="title"/>
          </p:nvPr>
        </p:nvSpPr>
        <p:spPr/>
        <p:txBody>
          <a:bodyPr/>
          <a:lstStyle/>
          <a:p>
            <a:r>
              <a:rPr lang="en-US" dirty="0"/>
              <a:t>BUSINESS IMPACT</a:t>
            </a:r>
          </a:p>
        </p:txBody>
      </p:sp>
      <p:graphicFrame>
        <p:nvGraphicFramePr>
          <p:cNvPr id="4" name="Content Placeholder 6">
            <a:extLst>
              <a:ext uri="{FF2B5EF4-FFF2-40B4-BE49-F238E27FC236}">
                <a16:creationId xmlns:a16="http://schemas.microsoft.com/office/drawing/2014/main" id="{6B9E3BD9-FB4F-473E-B30F-5D0035641FD9}"/>
              </a:ext>
            </a:extLst>
          </p:cNvPr>
          <p:cNvGraphicFramePr>
            <a:graphicFrameLocks/>
          </p:cNvGraphicFramePr>
          <p:nvPr>
            <p:extLst>
              <p:ext uri="{D42A27DB-BD31-4B8C-83A1-F6EECF244321}">
                <p14:modId xmlns:p14="http://schemas.microsoft.com/office/powerpoint/2010/main" val="4057758601"/>
              </p:ext>
            </p:extLst>
          </p:nvPr>
        </p:nvGraphicFramePr>
        <p:xfrm>
          <a:off x="839688" y="1777523"/>
          <a:ext cx="10512625" cy="3302954"/>
        </p:xfrm>
        <a:graphic>
          <a:graphicData uri="http://schemas.openxmlformats.org/drawingml/2006/table">
            <a:tbl>
              <a:tblPr firstRow="1" bandRow="1">
                <a:tableStyleId>{21E4AEA4-8DFA-4A89-87EB-49C32662AFE0}</a:tableStyleId>
              </a:tblPr>
              <a:tblGrid>
                <a:gridCol w="3328164">
                  <a:extLst>
                    <a:ext uri="{9D8B030D-6E8A-4147-A177-3AD203B41FA5}">
                      <a16:colId xmlns:a16="http://schemas.microsoft.com/office/drawing/2014/main" val="20000"/>
                    </a:ext>
                  </a:extLst>
                </a:gridCol>
                <a:gridCol w="2329124">
                  <a:extLst>
                    <a:ext uri="{9D8B030D-6E8A-4147-A177-3AD203B41FA5}">
                      <a16:colId xmlns:a16="http://schemas.microsoft.com/office/drawing/2014/main" val="20001"/>
                    </a:ext>
                  </a:extLst>
                </a:gridCol>
                <a:gridCol w="2227181">
                  <a:extLst>
                    <a:ext uri="{9D8B030D-6E8A-4147-A177-3AD203B41FA5}">
                      <a16:colId xmlns:a16="http://schemas.microsoft.com/office/drawing/2014/main" val="20002"/>
                    </a:ext>
                  </a:extLst>
                </a:gridCol>
                <a:gridCol w="2628156">
                  <a:extLst>
                    <a:ext uri="{9D8B030D-6E8A-4147-A177-3AD203B41FA5}">
                      <a16:colId xmlns:a16="http://schemas.microsoft.com/office/drawing/2014/main" val="20003"/>
                    </a:ext>
                  </a:extLst>
                </a:gridCol>
              </a:tblGrid>
              <a:tr h="461025">
                <a:tc>
                  <a:txBody>
                    <a:bodyPr/>
                    <a:lstStyle/>
                    <a:p>
                      <a:endParaRPr lang="en-US" sz="2200" dirty="0"/>
                    </a:p>
                  </a:txBody>
                  <a:tcPr marL="113650" marR="113650" marT="56839" marB="56839"/>
                </a:tc>
                <a:tc>
                  <a:txBody>
                    <a:bodyPr/>
                    <a:lstStyle/>
                    <a:p>
                      <a:r>
                        <a:rPr lang="en-US" sz="2200" dirty="0"/>
                        <a:t>2018</a:t>
                      </a:r>
                    </a:p>
                  </a:txBody>
                  <a:tcPr marL="113650" marR="113650" marT="56839" marB="56839"/>
                </a:tc>
                <a:tc>
                  <a:txBody>
                    <a:bodyPr/>
                    <a:lstStyle/>
                    <a:p>
                      <a:r>
                        <a:rPr lang="en-US" sz="2200" dirty="0"/>
                        <a:t>2019</a:t>
                      </a:r>
                    </a:p>
                  </a:txBody>
                  <a:tcPr marL="113650" marR="113650" marT="56839" marB="56839"/>
                </a:tc>
                <a:tc>
                  <a:txBody>
                    <a:bodyPr/>
                    <a:lstStyle/>
                    <a:p>
                      <a:r>
                        <a:rPr lang="en-US" sz="2200" dirty="0"/>
                        <a:t>% Increase</a:t>
                      </a:r>
                    </a:p>
                  </a:txBody>
                  <a:tcPr marL="113650" marR="113650" marT="56839" marB="56839"/>
                </a:tc>
                <a:extLst>
                  <a:ext uri="{0D108BD9-81ED-4DB2-BD59-A6C34878D82A}">
                    <a16:rowId xmlns:a16="http://schemas.microsoft.com/office/drawing/2014/main" val="10000"/>
                  </a:ext>
                </a:extLst>
              </a:tr>
              <a:tr h="1932511">
                <a:tc>
                  <a:txBody>
                    <a:bodyPr/>
                    <a:lstStyle/>
                    <a:p>
                      <a:r>
                        <a:rPr lang="en-US" sz="2200"/>
                        <a:t>Pairs </a:t>
                      </a:r>
                      <a:r>
                        <a:rPr lang="en-US" sz="2200" dirty="0"/>
                        <a:t>of </a:t>
                      </a:r>
                      <a:r>
                        <a:rPr lang="en-US" sz="2200" i="0" dirty="0"/>
                        <a:t>Transitions</a:t>
                      </a:r>
                      <a:r>
                        <a:rPr lang="en-US" sz="2200" i="1" baseline="30000" dirty="0"/>
                        <a:t>®</a:t>
                      </a:r>
                      <a:r>
                        <a:rPr lang="en-US" sz="2200" baseline="0" dirty="0"/>
                        <a:t> lenses sold</a:t>
                      </a:r>
                      <a:endParaRPr lang="en-US" sz="2200" dirty="0"/>
                    </a:p>
                    <a:p>
                      <a:r>
                        <a:rPr lang="en-US" sz="1500" kern="1200" dirty="0">
                          <a:solidFill>
                            <a:schemeClr val="dk1"/>
                          </a:solidFill>
                          <a:effectLst/>
                          <a:latin typeface="+mn-lt"/>
                          <a:ea typeface="+mn-ea"/>
                          <a:cs typeface="+mn-cs"/>
                        </a:rPr>
                        <a:t>(If</a:t>
                      </a:r>
                      <a:r>
                        <a:rPr lang="en-US" sz="1500" kern="1200" baseline="0" dirty="0">
                          <a:solidFill>
                            <a:schemeClr val="dk1"/>
                          </a:solidFill>
                          <a:effectLst/>
                          <a:latin typeface="+mn-lt"/>
                          <a:ea typeface="+mn-ea"/>
                          <a:cs typeface="+mn-cs"/>
                        </a:rPr>
                        <a:t> relevant, </a:t>
                      </a:r>
                      <a:r>
                        <a:rPr lang="en-US" sz="1500" kern="1200" dirty="0">
                          <a:solidFill>
                            <a:schemeClr val="dk1"/>
                          </a:solidFill>
                          <a:effectLst/>
                          <a:latin typeface="+mn-lt"/>
                          <a:ea typeface="+mn-ea"/>
                          <a:cs typeface="+mn-cs"/>
                        </a:rPr>
                        <a:t>split out Transitions</a:t>
                      </a:r>
                      <a:r>
                        <a:rPr lang="en-US" sz="1500" kern="1200" baseline="30000" dirty="0">
                          <a:solidFill>
                            <a:schemeClr val="dk1"/>
                          </a:solidFill>
                          <a:effectLst/>
                          <a:latin typeface="+mn-lt"/>
                          <a:ea typeface="+mn-ea"/>
                          <a:cs typeface="+mn-cs"/>
                        </a:rPr>
                        <a:t>®</a:t>
                      </a:r>
                      <a:r>
                        <a:rPr lang="en-US" sz="1500" kern="1200" dirty="0">
                          <a:solidFill>
                            <a:schemeClr val="dk1"/>
                          </a:solidFill>
                          <a:effectLst/>
                          <a:latin typeface="+mn-lt"/>
                          <a:ea typeface="+mn-ea"/>
                          <a:cs typeface="+mn-cs"/>
                        </a:rPr>
                        <a:t> Signature</a:t>
                      </a:r>
                      <a:r>
                        <a:rPr lang="en-US" sz="1500" kern="1200" baseline="30000" dirty="0">
                          <a:solidFill>
                            <a:schemeClr val="dk1"/>
                          </a:solidFill>
                          <a:effectLst/>
                          <a:latin typeface="+mn-lt"/>
                          <a:ea typeface="+mn-ea"/>
                          <a:cs typeface="+mn-cs"/>
                        </a:rPr>
                        <a:t>®</a:t>
                      </a:r>
                      <a:r>
                        <a:rPr lang="en-US" sz="1500" kern="1200" dirty="0">
                          <a:solidFill>
                            <a:schemeClr val="dk1"/>
                          </a:solidFill>
                          <a:effectLst/>
                          <a:latin typeface="+mn-lt"/>
                          <a:ea typeface="+mn-ea"/>
                          <a:cs typeface="+mn-cs"/>
                        </a:rPr>
                        <a:t> lenses, Transitions</a:t>
                      </a:r>
                      <a:r>
                        <a:rPr lang="en-US" sz="1500" kern="1200" baseline="30000" dirty="0">
                          <a:solidFill>
                            <a:schemeClr val="dk1"/>
                          </a:solidFill>
                          <a:effectLst/>
                          <a:latin typeface="+mn-lt"/>
                          <a:ea typeface="+mn-ea"/>
                          <a:cs typeface="+mn-cs"/>
                        </a:rPr>
                        <a:t>®</a:t>
                      </a:r>
                      <a:r>
                        <a:rPr lang="en-US" sz="1500" kern="1200" dirty="0">
                          <a:solidFill>
                            <a:schemeClr val="dk1"/>
                          </a:solidFill>
                          <a:effectLst/>
                          <a:latin typeface="+mn-lt"/>
                          <a:ea typeface="+mn-ea"/>
                          <a:cs typeface="+mn-cs"/>
                        </a:rPr>
                        <a:t> </a:t>
                      </a:r>
                      <a:r>
                        <a:rPr lang="en-US" sz="1500" kern="1200" dirty="0" err="1">
                          <a:solidFill>
                            <a:schemeClr val="dk1"/>
                          </a:solidFill>
                          <a:effectLst/>
                          <a:latin typeface="+mn-lt"/>
                          <a:ea typeface="+mn-ea"/>
                          <a:cs typeface="+mn-cs"/>
                        </a:rPr>
                        <a:t>XTRActive</a:t>
                      </a:r>
                      <a:r>
                        <a:rPr lang="en-US" sz="1500" kern="1200" baseline="30000" dirty="0">
                          <a:solidFill>
                            <a:schemeClr val="dk1"/>
                          </a:solidFill>
                          <a:effectLst/>
                          <a:latin typeface="+mn-lt"/>
                          <a:ea typeface="+mn-ea"/>
                          <a:cs typeface="+mn-cs"/>
                        </a:rPr>
                        <a:t>® </a:t>
                      </a:r>
                      <a:r>
                        <a:rPr lang="en-US" sz="1500" kern="1200" baseline="0" dirty="0">
                          <a:solidFill>
                            <a:schemeClr val="dk1"/>
                          </a:solidFill>
                          <a:effectLst/>
                          <a:latin typeface="+mn-lt"/>
                          <a:ea typeface="+mn-ea"/>
                          <a:cs typeface="+mn-cs"/>
                        </a:rPr>
                        <a:t>lenses</a:t>
                      </a:r>
                      <a:r>
                        <a:rPr lang="en-US" sz="1500" kern="1200" dirty="0">
                          <a:solidFill>
                            <a:schemeClr val="dk1"/>
                          </a:solidFill>
                          <a:effectLst/>
                          <a:latin typeface="+mn-lt"/>
                          <a:ea typeface="+mn-ea"/>
                          <a:cs typeface="+mn-cs"/>
                        </a:rPr>
                        <a:t>, Transitions</a:t>
                      </a:r>
                      <a:r>
                        <a:rPr lang="en-US" sz="1500" kern="1200" baseline="30000" dirty="0">
                          <a:solidFill>
                            <a:schemeClr val="dk1"/>
                          </a:solidFill>
                          <a:effectLst/>
                          <a:latin typeface="+mn-lt"/>
                          <a:ea typeface="+mn-ea"/>
                          <a:cs typeface="+mn-cs"/>
                        </a:rPr>
                        <a:t>®</a:t>
                      </a:r>
                      <a:r>
                        <a:rPr lang="en-US" sz="1500" kern="1200" dirty="0">
                          <a:solidFill>
                            <a:schemeClr val="dk1"/>
                          </a:solidFill>
                          <a:effectLst/>
                          <a:latin typeface="+mn-lt"/>
                          <a:ea typeface="+mn-ea"/>
                          <a:cs typeface="+mn-cs"/>
                        </a:rPr>
                        <a:t> Vantage</a:t>
                      </a:r>
                      <a:r>
                        <a:rPr lang="en-US" sz="1500" kern="1200" baseline="30000" dirty="0">
                          <a:solidFill>
                            <a:schemeClr val="dk1"/>
                          </a:solidFill>
                          <a:effectLst/>
                          <a:latin typeface="+mn-lt"/>
                          <a:ea typeface="+mn-ea"/>
                          <a:cs typeface="+mn-cs"/>
                        </a:rPr>
                        <a:t>®</a:t>
                      </a:r>
                      <a:r>
                        <a:rPr lang="en-US" sz="1500" kern="1200" dirty="0">
                          <a:solidFill>
                            <a:schemeClr val="dk1"/>
                          </a:solidFill>
                          <a:effectLst/>
                          <a:latin typeface="+mn-lt"/>
                          <a:ea typeface="+mn-ea"/>
                          <a:cs typeface="+mn-cs"/>
                        </a:rPr>
                        <a:t> lenses, Transitions</a:t>
                      </a:r>
                      <a:r>
                        <a:rPr lang="en-US" sz="1500" kern="1200" baseline="30000" dirty="0">
                          <a:solidFill>
                            <a:schemeClr val="dk1"/>
                          </a:solidFill>
                          <a:effectLst/>
                          <a:latin typeface="+mn-lt"/>
                          <a:ea typeface="+mn-ea"/>
                          <a:cs typeface="+mn-cs"/>
                        </a:rPr>
                        <a:t>® </a:t>
                      </a:r>
                      <a:r>
                        <a:rPr lang="en-US" sz="1500" kern="1200" dirty="0" err="1">
                          <a:solidFill>
                            <a:schemeClr val="dk1"/>
                          </a:solidFill>
                          <a:effectLst/>
                          <a:latin typeface="+mn-lt"/>
                          <a:ea typeface="+mn-ea"/>
                          <a:cs typeface="+mn-cs"/>
                        </a:rPr>
                        <a:t>Drivewear</a:t>
                      </a:r>
                      <a:r>
                        <a:rPr lang="en-US" sz="1500" kern="1200" baseline="30000" dirty="0">
                          <a:solidFill>
                            <a:schemeClr val="dk1"/>
                          </a:solidFill>
                          <a:effectLst/>
                          <a:latin typeface="+mn-lt"/>
                          <a:ea typeface="+mn-ea"/>
                          <a:cs typeface="+mn-cs"/>
                        </a:rPr>
                        <a:t>® </a:t>
                      </a:r>
                      <a:r>
                        <a:rPr lang="en-US" sz="1500" kern="1200" dirty="0">
                          <a:solidFill>
                            <a:schemeClr val="dk1"/>
                          </a:solidFill>
                          <a:effectLst/>
                          <a:latin typeface="+mn-lt"/>
                          <a:ea typeface="+mn-ea"/>
                          <a:cs typeface="+mn-cs"/>
                        </a:rPr>
                        <a:t>lenses,</a:t>
                      </a:r>
                      <a:r>
                        <a:rPr lang="en-US" sz="1500" kern="1200" baseline="0" dirty="0">
                          <a:solidFill>
                            <a:schemeClr val="dk1"/>
                          </a:solidFill>
                          <a:effectLst/>
                          <a:latin typeface="+mn-lt"/>
                          <a:ea typeface="+mn-ea"/>
                          <a:cs typeface="+mn-cs"/>
                        </a:rPr>
                        <a:t> etc.</a:t>
                      </a:r>
                      <a:r>
                        <a:rPr lang="en-US" sz="1500" kern="1200" dirty="0">
                          <a:solidFill>
                            <a:schemeClr val="dk1"/>
                          </a:solidFill>
                          <a:effectLst/>
                          <a:latin typeface="+mn-lt"/>
                          <a:ea typeface="+mn-ea"/>
                          <a:cs typeface="+mn-cs"/>
                        </a:rPr>
                        <a:t>)</a:t>
                      </a:r>
                      <a:endParaRPr lang="en-US" sz="1400" dirty="0"/>
                    </a:p>
                  </a:txBody>
                  <a:tcPr marL="113650" marR="113650" marT="56839" marB="56839"/>
                </a:tc>
                <a:tc>
                  <a:txBody>
                    <a:bodyPr/>
                    <a:lstStyle/>
                    <a:p>
                      <a:endParaRPr lang="en-US" sz="2200" dirty="0"/>
                    </a:p>
                  </a:txBody>
                  <a:tcPr marL="113650" marR="113650" marT="56839" marB="56839"/>
                </a:tc>
                <a:tc>
                  <a:txBody>
                    <a:bodyPr/>
                    <a:lstStyle/>
                    <a:p>
                      <a:endParaRPr lang="en-US" sz="2200"/>
                    </a:p>
                  </a:txBody>
                  <a:tcPr marL="113650" marR="113650" marT="56839" marB="56839"/>
                </a:tc>
                <a:tc>
                  <a:txBody>
                    <a:bodyPr/>
                    <a:lstStyle/>
                    <a:p>
                      <a:endParaRPr lang="en-US" sz="2200"/>
                    </a:p>
                  </a:txBody>
                  <a:tcPr marL="113650" marR="113650" marT="56839" marB="56839"/>
                </a:tc>
                <a:extLst>
                  <a:ext uri="{0D108BD9-81ED-4DB2-BD59-A6C34878D82A}">
                    <a16:rowId xmlns:a16="http://schemas.microsoft.com/office/drawing/2014/main" val="10001"/>
                  </a:ext>
                </a:extLst>
              </a:tr>
              <a:tr h="909418">
                <a:tc>
                  <a:txBody>
                    <a:bodyPr/>
                    <a:lstStyle/>
                    <a:p>
                      <a:r>
                        <a:rPr lang="en-US" sz="2200" dirty="0"/>
                        <a:t>Share of overall sales</a:t>
                      </a:r>
                    </a:p>
                    <a:p>
                      <a:r>
                        <a:rPr lang="en-US" sz="1500" dirty="0"/>
                        <a:t>(%</a:t>
                      </a:r>
                      <a:r>
                        <a:rPr lang="en-US" sz="1500" baseline="0" dirty="0"/>
                        <a:t> of your overall lenses sold that are Transitions</a:t>
                      </a:r>
                      <a:r>
                        <a:rPr lang="en-US" sz="1500" kern="1200" baseline="30000" dirty="0">
                          <a:solidFill>
                            <a:schemeClr val="dk1"/>
                          </a:solidFill>
                          <a:effectLst/>
                          <a:latin typeface="+mn-lt"/>
                          <a:ea typeface="+mn-ea"/>
                          <a:cs typeface="+mn-cs"/>
                        </a:rPr>
                        <a:t>®</a:t>
                      </a:r>
                      <a:r>
                        <a:rPr lang="en-US" sz="1500" baseline="0" dirty="0"/>
                        <a:t> lenses)</a:t>
                      </a:r>
                      <a:endParaRPr lang="en-US" sz="1500" dirty="0"/>
                    </a:p>
                  </a:txBody>
                  <a:tcPr marL="113650" marR="113650" marT="56839" marB="56839"/>
                </a:tc>
                <a:tc>
                  <a:txBody>
                    <a:bodyPr/>
                    <a:lstStyle/>
                    <a:p>
                      <a:endParaRPr lang="en-US" sz="2200" dirty="0"/>
                    </a:p>
                  </a:txBody>
                  <a:tcPr marL="113650" marR="113650" marT="56839" marB="56839"/>
                </a:tc>
                <a:tc>
                  <a:txBody>
                    <a:bodyPr/>
                    <a:lstStyle/>
                    <a:p>
                      <a:endParaRPr lang="en-US" sz="2200" dirty="0"/>
                    </a:p>
                  </a:txBody>
                  <a:tcPr marL="113650" marR="113650" marT="56839" marB="56839"/>
                </a:tc>
                <a:tc>
                  <a:txBody>
                    <a:bodyPr/>
                    <a:lstStyle/>
                    <a:p>
                      <a:endParaRPr lang="en-US" sz="2200" dirty="0"/>
                    </a:p>
                  </a:txBody>
                  <a:tcPr marL="113650" marR="113650" marT="56839" marB="56839"/>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3441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 65"/>
          <p:cNvPicPr>
            <a:picLocks noChangeAspect="1"/>
          </p:cNvPicPr>
          <p:nvPr/>
        </p:nvPicPr>
        <p:blipFill rotWithShape="1">
          <a:blip r:embed="rId3">
            <a:extLst>
              <a:ext uri="{28A0092B-C50C-407E-A947-70E740481C1C}">
                <a14:useLocalDpi xmlns:a14="http://schemas.microsoft.com/office/drawing/2010/main" val="0"/>
              </a:ext>
            </a:extLst>
          </a:blip>
          <a:srcRect l="44337" b="25685"/>
          <a:stretch/>
        </p:blipFill>
        <p:spPr>
          <a:xfrm>
            <a:off x="0" y="0"/>
            <a:ext cx="9140537" cy="6864495"/>
          </a:xfrm>
          <a:prstGeom prst="rect">
            <a:avLst/>
          </a:prstGeom>
        </p:spPr>
      </p:pic>
      <p:sp>
        <p:nvSpPr>
          <p:cNvPr id="24" name="Parallelogram 2">
            <a:extLst>
              <a:ext uri="{FF2B5EF4-FFF2-40B4-BE49-F238E27FC236}">
                <a16:creationId xmlns:a16="http://schemas.microsoft.com/office/drawing/2014/main" id="{6473CF8F-488C-47B7-BAA7-658E5A883551}"/>
              </a:ext>
            </a:extLst>
          </p:cNvPr>
          <p:cNvSpPr/>
          <p:nvPr/>
        </p:nvSpPr>
        <p:spPr>
          <a:xfrm>
            <a:off x="3242929" y="-95853"/>
            <a:ext cx="6704029" cy="6960348"/>
          </a:xfrm>
          <a:custGeom>
            <a:avLst/>
            <a:gdLst>
              <a:gd name="connsiteX0" fmla="*/ 0 w 8742647"/>
              <a:gd name="connsiteY0" fmla="*/ 6838533 h 6838533"/>
              <a:gd name="connsiteX1" fmla="*/ 1468985 w 8742647"/>
              <a:gd name="connsiteY1" fmla="*/ 0 h 6838533"/>
              <a:gd name="connsiteX2" fmla="*/ 8742647 w 8742647"/>
              <a:gd name="connsiteY2" fmla="*/ 0 h 6838533"/>
              <a:gd name="connsiteX3" fmla="*/ 7273662 w 8742647"/>
              <a:gd name="connsiteY3" fmla="*/ 6838533 h 6838533"/>
              <a:gd name="connsiteX4" fmla="*/ 0 w 8742647"/>
              <a:gd name="connsiteY4" fmla="*/ 6838533 h 6838533"/>
              <a:gd name="connsiteX0" fmla="*/ 0 w 8742647"/>
              <a:gd name="connsiteY0" fmla="*/ 6838533 h 6886660"/>
              <a:gd name="connsiteX1" fmla="*/ 1468985 w 8742647"/>
              <a:gd name="connsiteY1" fmla="*/ 0 h 6886660"/>
              <a:gd name="connsiteX2" fmla="*/ 8742647 w 8742647"/>
              <a:gd name="connsiteY2" fmla="*/ 0 h 6886660"/>
              <a:gd name="connsiteX3" fmla="*/ 8741515 w 8742647"/>
              <a:gd name="connsiteY3" fmla="*/ 6886660 h 6886660"/>
              <a:gd name="connsiteX4" fmla="*/ 0 w 8742647"/>
              <a:gd name="connsiteY4" fmla="*/ 6838533 h 6886660"/>
              <a:gd name="connsiteX0" fmla="*/ 0 w 8787417"/>
              <a:gd name="connsiteY0" fmla="*/ 6892781 h 6892781"/>
              <a:gd name="connsiteX1" fmla="*/ 1513755 w 8787417"/>
              <a:gd name="connsiteY1" fmla="*/ 0 h 6892781"/>
              <a:gd name="connsiteX2" fmla="*/ 8787417 w 8787417"/>
              <a:gd name="connsiteY2" fmla="*/ 0 h 6892781"/>
              <a:gd name="connsiteX3" fmla="*/ 8786285 w 8787417"/>
              <a:gd name="connsiteY3" fmla="*/ 6886660 h 6892781"/>
              <a:gd name="connsiteX4" fmla="*/ 0 w 8787417"/>
              <a:gd name="connsiteY4" fmla="*/ 6892781 h 6892781"/>
              <a:gd name="connsiteX0" fmla="*/ 0 w 8973962"/>
              <a:gd name="connsiteY0" fmla="*/ 6892781 h 6892781"/>
              <a:gd name="connsiteX1" fmla="*/ 1700300 w 8973962"/>
              <a:gd name="connsiteY1" fmla="*/ 0 h 6892781"/>
              <a:gd name="connsiteX2" fmla="*/ 8973962 w 8973962"/>
              <a:gd name="connsiteY2" fmla="*/ 0 h 6892781"/>
              <a:gd name="connsiteX3" fmla="*/ 8972830 w 8973962"/>
              <a:gd name="connsiteY3" fmla="*/ 6886660 h 6892781"/>
              <a:gd name="connsiteX4" fmla="*/ 0 w 8973962"/>
              <a:gd name="connsiteY4" fmla="*/ 6892781 h 6892781"/>
              <a:gd name="connsiteX0" fmla="*/ 0 w 8973962"/>
              <a:gd name="connsiteY0" fmla="*/ 6989436 h 6989436"/>
              <a:gd name="connsiteX1" fmla="*/ 2398907 w 8973962"/>
              <a:gd name="connsiteY1" fmla="*/ 0 h 6989436"/>
              <a:gd name="connsiteX2" fmla="*/ 8973962 w 8973962"/>
              <a:gd name="connsiteY2" fmla="*/ 96655 h 6989436"/>
              <a:gd name="connsiteX3" fmla="*/ 8972830 w 8973962"/>
              <a:gd name="connsiteY3" fmla="*/ 6983315 h 6989436"/>
              <a:gd name="connsiteX4" fmla="*/ 0 w 8973962"/>
              <a:gd name="connsiteY4" fmla="*/ 6989436 h 6989436"/>
              <a:gd name="connsiteX0" fmla="*/ 0 w 8846942"/>
              <a:gd name="connsiteY0" fmla="*/ 6989436 h 6989436"/>
              <a:gd name="connsiteX1" fmla="*/ 2271887 w 8846942"/>
              <a:gd name="connsiteY1" fmla="*/ 0 h 6989436"/>
              <a:gd name="connsiteX2" fmla="*/ 8846942 w 8846942"/>
              <a:gd name="connsiteY2" fmla="*/ 96655 h 6989436"/>
              <a:gd name="connsiteX3" fmla="*/ 8845810 w 8846942"/>
              <a:gd name="connsiteY3" fmla="*/ 6983315 h 6989436"/>
              <a:gd name="connsiteX4" fmla="*/ 0 w 8846942"/>
              <a:gd name="connsiteY4" fmla="*/ 6989436 h 6989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6942" h="6989436">
                <a:moveTo>
                  <a:pt x="0" y="6989436"/>
                </a:moveTo>
                <a:lnTo>
                  <a:pt x="2271887" y="0"/>
                </a:lnTo>
                <a:cubicBezTo>
                  <a:pt x="4696441" y="0"/>
                  <a:pt x="6422388" y="96655"/>
                  <a:pt x="8846942" y="96655"/>
                </a:cubicBezTo>
                <a:cubicBezTo>
                  <a:pt x="8846565" y="2392208"/>
                  <a:pt x="8846187" y="4687762"/>
                  <a:pt x="8845810" y="6983315"/>
                </a:cubicBezTo>
                <a:lnTo>
                  <a:pt x="0" y="69894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e 2"/>
          <p:cNvGrpSpPr/>
          <p:nvPr/>
        </p:nvGrpSpPr>
        <p:grpSpPr>
          <a:xfrm>
            <a:off x="4995984" y="976309"/>
            <a:ext cx="5288307" cy="983161"/>
            <a:chOff x="6271095" y="1747697"/>
            <a:chExt cx="5288307" cy="983161"/>
          </a:xfrm>
        </p:grpSpPr>
        <p:sp>
          <p:nvSpPr>
            <p:cNvPr id="17" name="ZoneTexte 38"/>
            <p:cNvSpPr txBox="1">
              <a:spLocks/>
            </p:cNvSpPr>
            <p:nvPr/>
          </p:nvSpPr>
          <p:spPr>
            <a:xfrm>
              <a:off x="6271095" y="1747697"/>
              <a:ext cx="5288307" cy="462103"/>
            </a:xfrm>
            <a:prstGeom prst="rect">
              <a:avLst/>
            </a:prstGeom>
            <a:noFill/>
          </p:spPr>
          <p:txBody>
            <a:bodyPr wrap="none" lIns="0" tIns="0" rIns="0" bIns="0" rtlCol="0" anchor="t" anchorCtr="0">
              <a:noAutofit/>
            </a:bodyPr>
            <a:lstStyle>
              <a:defPPr>
                <a:defRPr lang="fr-FR">
                  <a:uFillTx/>
                </a:defRPr>
              </a:defPPr>
              <a:lvl1pPr>
                <a:lnSpc>
                  <a:spcPct val="85000"/>
                </a:lnSpc>
                <a:defRPr sz="8800" b="1">
                  <a:solidFill>
                    <a:schemeClr val="bg1"/>
                  </a:solidFill>
                  <a:uFillTx/>
                  <a:latin typeface="Century Gothic" panose="020B0502020202020204" pitchFamily="34" charset="0"/>
                </a:defRPr>
              </a:lvl1pPr>
            </a:lstStyle>
            <a:p>
              <a:pPr lvl="0" algn="r">
                <a:lnSpc>
                  <a:spcPct val="80000"/>
                </a:lnSpc>
                <a:defRPr>
                  <a:uFillTx/>
                </a:defRPr>
              </a:pPr>
              <a:r>
                <a:rPr lang="en-GB" sz="3600" b="0" dirty="0">
                  <a:solidFill>
                    <a:srgbClr val="24366B"/>
                  </a:solidFill>
                  <a:uFillTx/>
                  <a:cs typeface="Gotham Light" pitchFamily="2" charset="0"/>
                </a:rPr>
                <a:t>LOVED BY</a:t>
              </a:r>
            </a:p>
          </p:txBody>
        </p:sp>
        <p:sp>
          <p:nvSpPr>
            <p:cNvPr id="16" name="ZoneTexte 38"/>
            <p:cNvSpPr txBox="1">
              <a:spLocks/>
            </p:cNvSpPr>
            <p:nvPr/>
          </p:nvSpPr>
          <p:spPr>
            <a:xfrm>
              <a:off x="6271095" y="2172668"/>
              <a:ext cx="5288307" cy="558190"/>
            </a:xfrm>
            <a:prstGeom prst="rect">
              <a:avLst/>
            </a:prstGeom>
            <a:noFill/>
          </p:spPr>
          <p:txBody>
            <a:bodyPr wrap="none" lIns="0" tIns="0" rIns="0" bIns="0" rtlCol="0" anchor="t" anchorCtr="0">
              <a:noAutofit/>
            </a:bodyPr>
            <a:lstStyle>
              <a:defPPr>
                <a:defRPr lang="fr-FR">
                  <a:uFillTx/>
                </a:defRPr>
              </a:defPPr>
              <a:lvl1pPr>
                <a:lnSpc>
                  <a:spcPct val="85000"/>
                </a:lnSpc>
                <a:defRPr sz="8800" b="1">
                  <a:solidFill>
                    <a:schemeClr val="bg1"/>
                  </a:solidFill>
                  <a:uFillTx/>
                  <a:latin typeface="Century Gothic" panose="020B0502020202020204" pitchFamily="34" charset="0"/>
                </a:defRPr>
              </a:lvl1pPr>
            </a:lstStyle>
            <a:p>
              <a:pPr lvl="0" algn="r">
                <a:lnSpc>
                  <a:spcPct val="80000"/>
                </a:lnSpc>
                <a:defRPr>
                  <a:uFillTx/>
                </a:defRPr>
              </a:pPr>
              <a:r>
                <a:rPr kumimoji="0" lang="en-GB" sz="3600" u="none" strike="noStrike" kern="1200" cap="none" spc="-150" normalizeH="0" baseline="0" noProof="0" dirty="0">
                  <a:ln>
                    <a:noFill/>
                  </a:ln>
                  <a:solidFill>
                    <a:srgbClr val="24366B"/>
                  </a:solidFill>
                  <a:effectLst/>
                  <a:uFillTx/>
                  <a:cs typeface="Gotham Bold" pitchFamily="2" charset="0"/>
                </a:rPr>
                <a:t>WEARERS</a:t>
              </a:r>
            </a:p>
          </p:txBody>
        </p:sp>
      </p:grpSp>
      <p:grpSp>
        <p:nvGrpSpPr>
          <p:cNvPr id="4" name="Groupe 3"/>
          <p:cNvGrpSpPr/>
          <p:nvPr/>
        </p:nvGrpSpPr>
        <p:grpSpPr>
          <a:xfrm>
            <a:off x="2995997" y="3377452"/>
            <a:ext cx="7356905" cy="3137647"/>
            <a:chOff x="4271108" y="4304957"/>
            <a:chExt cx="7356905" cy="3137647"/>
          </a:xfrm>
        </p:grpSpPr>
        <p:grpSp>
          <p:nvGrpSpPr>
            <p:cNvPr id="2" name="Groupe 1"/>
            <p:cNvGrpSpPr/>
            <p:nvPr/>
          </p:nvGrpSpPr>
          <p:grpSpPr>
            <a:xfrm>
              <a:off x="6260200" y="4304957"/>
              <a:ext cx="5367813" cy="990360"/>
              <a:chOff x="6271351" y="4238051"/>
              <a:chExt cx="5367813" cy="990360"/>
            </a:xfrm>
          </p:grpSpPr>
          <p:sp>
            <p:nvSpPr>
              <p:cNvPr id="63" name="ZoneTexte 38"/>
              <p:cNvSpPr txBox="1">
                <a:spLocks/>
              </p:cNvSpPr>
              <p:nvPr/>
            </p:nvSpPr>
            <p:spPr>
              <a:xfrm>
                <a:off x="6350857" y="4238051"/>
                <a:ext cx="5288307" cy="765622"/>
              </a:xfrm>
              <a:prstGeom prst="rect">
                <a:avLst/>
              </a:prstGeom>
              <a:noFill/>
            </p:spPr>
            <p:txBody>
              <a:bodyPr wrap="none" lIns="0" tIns="0" rIns="0" bIns="0" rtlCol="0" anchor="t" anchorCtr="0">
                <a:noAutofit/>
              </a:bodyPr>
              <a:lstStyle>
                <a:defPPr>
                  <a:defRPr lang="fr-FR">
                    <a:uFillTx/>
                  </a:defRPr>
                </a:defPPr>
                <a:lvl1pPr>
                  <a:lnSpc>
                    <a:spcPct val="85000"/>
                  </a:lnSpc>
                  <a:defRPr sz="8800" b="1">
                    <a:solidFill>
                      <a:schemeClr val="bg1"/>
                    </a:solidFill>
                    <a:uFillTx/>
                    <a:latin typeface="Century Gothic" panose="020B0502020202020204" pitchFamily="34" charset="0"/>
                  </a:defRPr>
                </a:lvl1pPr>
              </a:lstStyle>
              <a:p>
                <a:pPr marL="0" marR="0" lvl="0" indent="0" algn="r" defTabSz="914400" rtl="0" eaLnBrk="1" fontAlgn="auto" latinLnBrk="0" hangingPunct="1">
                  <a:lnSpc>
                    <a:spcPts val="3800"/>
                  </a:lnSpc>
                  <a:spcBef>
                    <a:spcPts val="0"/>
                  </a:spcBef>
                  <a:spcAft>
                    <a:spcPts val="0"/>
                  </a:spcAft>
                  <a:buFontTx/>
                  <a:buNone/>
                  <a:defRPr>
                    <a:uFillTx/>
                  </a:defRPr>
                </a:pPr>
                <a:r>
                  <a:rPr kumimoji="0" lang="en-GB" sz="17000" u="none" strike="noStrike" kern="1200" cap="none" spc="0" normalizeH="0" baseline="0" noProof="0" dirty="0">
                    <a:ln>
                      <a:noFill/>
                    </a:ln>
                    <a:solidFill>
                      <a:srgbClr val="CA535E"/>
                    </a:solidFill>
                    <a:effectLst/>
                    <a:uFillTx/>
                    <a:ea typeface="+mn-ea"/>
                    <a:cs typeface="+mn-cs"/>
                  </a:rPr>
                  <a:t>87</a:t>
                </a:r>
                <a:r>
                  <a:rPr kumimoji="0" lang="en-GB" sz="16400" u="none" strike="noStrike" kern="1200" cap="none" spc="0" normalizeH="0" baseline="0" noProof="0" dirty="0">
                    <a:ln>
                      <a:noFill/>
                    </a:ln>
                    <a:solidFill>
                      <a:srgbClr val="CA535E"/>
                    </a:solidFill>
                    <a:effectLst/>
                    <a:uFillTx/>
                    <a:ea typeface="+mn-ea"/>
                    <a:cs typeface="+mn-cs"/>
                  </a:rPr>
                  <a:t>%</a:t>
                </a:r>
                <a:endParaRPr kumimoji="0" sz="16400" u="none" strike="noStrike" kern="1200" cap="none" spc="0" normalizeH="0" baseline="0" noProof="0" dirty="0">
                  <a:ln>
                    <a:noFill/>
                  </a:ln>
                  <a:solidFill>
                    <a:srgbClr val="CA535E"/>
                  </a:solidFill>
                  <a:effectLst/>
                  <a:uFillTx/>
                  <a:ea typeface="+mn-ea"/>
                  <a:cs typeface="+mn-cs"/>
                </a:endParaRPr>
              </a:p>
            </p:txBody>
          </p:sp>
          <p:sp>
            <p:nvSpPr>
              <p:cNvPr id="64" name="ZoneTexte 38"/>
              <p:cNvSpPr txBox="1">
                <a:spLocks/>
              </p:cNvSpPr>
              <p:nvPr/>
            </p:nvSpPr>
            <p:spPr>
              <a:xfrm>
                <a:off x="6271351" y="4766308"/>
                <a:ext cx="5288307" cy="462103"/>
              </a:xfrm>
              <a:prstGeom prst="rect">
                <a:avLst/>
              </a:prstGeom>
              <a:noFill/>
            </p:spPr>
            <p:txBody>
              <a:bodyPr wrap="none" lIns="0" tIns="0" rIns="0" bIns="0" rtlCol="0" anchor="t" anchorCtr="0">
                <a:noAutofit/>
              </a:bodyPr>
              <a:lstStyle>
                <a:defPPr>
                  <a:defRPr lang="fr-FR">
                    <a:uFillTx/>
                  </a:defRPr>
                </a:defPPr>
                <a:lvl1pPr>
                  <a:lnSpc>
                    <a:spcPct val="85000"/>
                  </a:lnSpc>
                  <a:defRPr sz="8800" b="1">
                    <a:solidFill>
                      <a:schemeClr val="bg1"/>
                    </a:solidFill>
                    <a:uFillTx/>
                    <a:latin typeface="Century Gothic" panose="020B0502020202020204" pitchFamily="34" charset="0"/>
                  </a:defRPr>
                </a:lvl1pPr>
              </a:lstStyle>
              <a:p>
                <a:pPr lvl="0" algn="r">
                  <a:lnSpc>
                    <a:spcPct val="80000"/>
                  </a:lnSpc>
                  <a:defRPr>
                    <a:uFillTx/>
                  </a:defRPr>
                </a:pPr>
                <a:r>
                  <a:rPr lang="en-GB" sz="4800" b="0" dirty="0">
                    <a:solidFill>
                      <a:srgbClr val="A92C44"/>
                    </a:solidFill>
                    <a:uFillTx/>
                    <a:cs typeface="Gotham Light" pitchFamily="2" charset="0"/>
                  </a:rPr>
                  <a:t>SATISFACTION</a:t>
                </a:r>
              </a:p>
            </p:txBody>
          </p:sp>
        </p:grpSp>
        <p:sp>
          <p:nvSpPr>
            <p:cNvPr id="13" name="ZoneTexte 38"/>
            <p:cNvSpPr txBox="1">
              <a:spLocks/>
            </p:cNvSpPr>
            <p:nvPr/>
          </p:nvSpPr>
          <p:spPr>
            <a:xfrm>
              <a:off x="4271108" y="7173173"/>
              <a:ext cx="4233778" cy="269431"/>
            </a:xfrm>
            <a:prstGeom prst="rect">
              <a:avLst/>
            </a:prstGeom>
            <a:noFill/>
          </p:spPr>
          <p:txBody>
            <a:bodyPr wrap="square" lIns="0" tIns="0" rIns="0" bIns="0" rtlCol="0" anchor="t" anchorCtr="0">
              <a:noAutofit/>
            </a:bodyPr>
            <a:lstStyle>
              <a:defPPr>
                <a:defRPr lang="fr-FR">
                  <a:uFillTx/>
                </a:defRPr>
              </a:defPPr>
              <a:lvl1pPr>
                <a:lnSpc>
                  <a:spcPct val="85000"/>
                </a:lnSpc>
                <a:defRPr sz="8800" b="1">
                  <a:solidFill>
                    <a:schemeClr val="bg1"/>
                  </a:solidFill>
                  <a:uFillTx/>
                  <a:latin typeface="Century Gothic" panose="020B0502020202020204" pitchFamily="34" charset="0"/>
                </a:defRPr>
              </a:lvl1pPr>
            </a:lstStyle>
            <a:p>
              <a:pPr lvl="0" algn="r">
                <a:lnSpc>
                  <a:spcPct val="100000"/>
                </a:lnSpc>
              </a:pPr>
              <a:r>
                <a:rPr lang="en" sz="800" b="0" dirty="0">
                  <a:solidFill>
                    <a:srgbClr val="A95842"/>
                  </a:solidFill>
                  <a:uFillTx/>
                  <a:cs typeface="Gotham Light" pitchFamily="2" charset="0"/>
                </a:rPr>
                <a:t>Source: Ophthalmic lenses consumers Brand Tracking</a:t>
              </a:r>
            </a:p>
            <a:p>
              <a:pPr lvl="0" algn="r">
                <a:lnSpc>
                  <a:spcPct val="100000"/>
                </a:lnSpc>
              </a:pPr>
              <a:r>
                <a:rPr lang="en" sz="800" b="0" dirty="0">
                  <a:solidFill>
                    <a:srgbClr val="A95842"/>
                  </a:solidFill>
                  <a:uFillTx/>
                  <a:cs typeface="Gotham Light" pitchFamily="2" charset="0"/>
                </a:rPr>
                <a:t>3000 respondents eyes glasses wearers (18-69 y/o) – Jul/Aug. 2017           </a:t>
              </a:r>
            </a:p>
          </p:txBody>
        </p:sp>
      </p:grpSp>
      <p:pic>
        <p:nvPicPr>
          <p:cNvPr id="25" name="Image 11">
            <a:extLst>
              <a:ext uri="{FF2B5EF4-FFF2-40B4-BE49-F238E27FC236}">
                <a16:creationId xmlns:a16="http://schemas.microsoft.com/office/drawing/2014/main" id="{807A60F8-DECD-4053-B56E-9C4BD03C34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7970"/>
          <a:stretch/>
        </p:blipFill>
        <p:spPr>
          <a:xfrm rot="17016645">
            <a:off x="555771" y="2823970"/>
            <a:ext cx="8291407" cy="1104006"/>
          </a:xfrm>
          <a:prstGeom prst="rect">
            <a:avLst/>
          </a:prstGeom>
        </p:spPr>
      </p:pic>
      <p:sp>
        <p:nvSpPr>
          <p:cNvPr id="26" name="Connecteur droit 7">
            <a:extLst>
              <a:ext uri="{FF2B5EF4-FFF2-40B4-BE49-F238E27FC236}">
                <a16:creationId xmlns:a16="http://schemas.microsoft.com/office/drawing/2014/main" id="{00751F4E-E601-4F1E-B3F4-1286950236D2}"/>
              </a:ext>
            </a:extLst>
          </p:cNvPr>
          <p:cNvSpPr/>
          <p:nvPr/>
        </p:nvSpPr>
        <p:spPr>
          <a:xfrm flipH="1">
            <a:off x="3127625" y="-1333500"/>
            <a:ext cx="2089587" cy="8630515"/>
          </a:xfrm>
          <a:prstGeom prst="line">
            <a:avLst/>
          </a:prstGeom>
          <a:ln w="117475">
            <a:solidFill>
              <a:srgbClr val="FFFFFF"/>
            </a:solidFill>
            <a:miter/>
          </a:ln>
          <a:effectLst>
            <a:outerShdw blurRad="152400" dist="38100" algn="l" rotWithShape="0">
              <a:prstClr val="black">
                <a:alpha val="20000"/>
              </a:prstClr>
            </a:outerShdw>
          </a:effectLst>
        </p:spPr>
        <p:txBody>
          <a:bodyPr lIns="11948" rIns="11948"/>
          <a:lstStyle/>
          <a:p>
            <a:pPr defTabSz="119469" hangingPunct="0">
              <a:defRPr sz="1800">
                <a:latin typeface="Calibri"/>
                <a:ea typeface="Calibri"/>
                <a:cs typeface="Calibri"/>
                <a:sym typeface="Calibri"/>
              </a:defRPr>
            </a:pPr>
            <a:endParaRPr sz="900" kern="0" dirty="0">
              <a:solidFill>
                <a:srgbClr val="000000"/>
              </a:solidFill>
              <a:latin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accel="50000" decel="50000"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ransitions">
      <a:dk1>
        <a:srgbClr val="24366B"/>
      </a:dk1>
      <a:lt1>
        <a:sysClr val="window" lastClr="FFFFFF"/>
      </a:lt1>
      <a:dk2>
        <a:srgbClr val="24366B"/>
      </a:dk2>
      <a:lt2>
        <a:srgbClr val="FFFFFF"/>
      </a:lt2>
      <a:accent1>
        <a:srgbClr val="00B2E2"/>
      </a:accent1>
      <a:accent2>
        <a:srgbClr val="009B9A"/>
      </a:accent2>
      <a:accent3>
        <a:srgbClr val="5AB564"/>
      </a:accent3>
      <a:accent4>
        <a:srgbClr val="BBD129"/>
      </a:accent4>
      <a:accent5>
        <a:srgbClr val="FDD808"/>
      </a:accent5>
      <a:accent6>
        <a:srgbClr val="F2992D"/>
      </a:accent6>
      <a:hlink>
        <a:srgbClr val="00B2E2"/>
      </a:hlink>
      <a:folHlink>
        <a:srgbClr val="F2992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10555</TotalTime>
  <Words>338</Words>
  <Application>Microsoft Macintosh PowerPoint</Application>
  <PresentationFormat>Widescreen</PresentationFormat>
  <Paragraphs>33</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Century Gothic</vt:lpstr>
      <vt:lpstr>Office Theme</vt:lpstr>
      <vt:lpstr>Company/ Individual name</vt:lpstr>
      <vt:lpstr>ABOUT US</vt:lpstr>
      <vt:lpstr>COMMITMENT AND INSPIRATION </vt:lpstr>
      <vt:lpstr>GOALS</vt:lpstr>
      <vt:lpstr>PLAN AND CREATIVITY</vt:lpstr>
      <vt:lpstr>EXAMPLES</vt:lpstr>
      <vt:lpstr>IMPACT AND RESULTS</vt:lpstr>
      <vt:lpstr>BUSINESS IMPACT</vt:lpstr>
      <vt:lpstr>PowerPoint Presentation</vt:lpstr>
    </vt:vector>
  </TitlesOfParts>
  <Company>Havas Health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HH-IT</dc:creator>
  <cp:lastModifiedBy>Christina Gregory</cp:lastModifiedBy>
  <cp:revision>269</cp:revision>
  <dcterms:created xsi:type="dcterms:W3CDTF">2018-02-23T15:20:23Z</dcterms:created>
  <dcterms:modified xsi:type="dcterms:W3CDTF">2019-05-07T19:42:09Z</dcterms:modified>
</cp:coreProperties>
</file>