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2.xml" ContentType="application/vnd.openxmlformats-officedocument.presentationml.notesSlide+xml"/>
  <Override PartName="/ppt/comments/comment1.xml" ContentType="application/vnd.openxmlformats-officedocument.presentationml.comment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3.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4.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5.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6.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7.xml" ContentType="application/vnd.openxmlformats-officedocument.presentationml.notesSlide+xml"/>
  <Override PartName="/ppt/comments/comment2.xml" ContentType="application/vnd.openxmlformats-officedocument.presentationml.comment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8.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notesSlides/notesSlide9.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notesSlides/notesSlide10.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notesSlides/notesSlide11.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notesSlides/notesSlide12.xml" ContentType="application/vnd.openxmlformats-officedocument.presentationml.notesSlide+xml"/>
  <Override PartName="/ppt/comments/comment3.xml" ContentType="application/vnd.openxmlformats-officedocument.presentationml.comments+xml"/>
  <Override PartName="/ppt/tags/tag51.xml" ContentType="application/vnd.openxmlformats-officedocument.presentationml.tags+xml"/>
  <Override PartName="/ppt/tags/tag52.xml" ContentType="application/vnd.openxmlformats-officedocument.presentationml.tags+xml"/>
  <Override PartName="/ppt/notesSlides/notesSlide13.xml" ContentType="application/vnd.openxmlformats-officedocument.presentationml.notesSlide+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notesSlides/notesSlide14.xml" ContentType="application/vnd.openxmlformats-officedocument.presentationml.notesSlide+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notesSlides/notesSlide15.xml" ContentType="application/vnd.openxmlformats-officedocument.presentationml.notesSlide+xml"/>
  <Override PartName="/ppt/tags/tag59.xml" ContentType="application/vnd.openxmlformats-officedocument.presentationml.tags+xml"/>
  <Override PartName="/ppt/tags/tag60.xml" ContentType="application/vnd.openxmlformats-officedocument.presentationml.tags+xml"/>
  <Override PartName="/ppt/notesSlides/notesSlide16.xml" ContentType="application/vnd.openxmlformats-officedocument.presentationml.notesSlide+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73" r:id="rId1"/>
  </p:sldMasterIdLst>
  <p:notesMasterIdLst>
    <p:notesMasterId r:id="rId19"/>
  </p:notesMasterIdLst>
  <p:handoutMasterIdLst>
    <p:handoutMasterId r:id="rId20"/>
  </p:handoutMasterIdLst>
  <p:sldIdLst>
    <p:sldId id="256" r:id="rId2"/>
    <p:sldId id="309" r:id="rId3"/>
    <p:sldId id="261" r:id="rId4"/>
    <p:sldId id="301" r:id="rId5"/>
    <p:sldId id="268" r:id="rId6"/>
    <p:sldId id="269" r:id="rId7"/>
    <p:sldId id="272" r:id="rId8"/>
    <p:sldId id="274" r:id="rId9"/>
    <p:sldId id="276" r:id="rId10"/>
    <p:sldId id="278" r:id="rId11"/>
    <p:sldId id="279" r:id="rId12"/>
    <p:sldId id="288" r:id="rId13"/>
    <p:sldId id="273" r:id="rId14"/>
    <p:sldId id="287" r:id="rId15"/>
    <p:sldId id="289" r:id="rId16"/>
    <p:sldId id="311" r:id="rId17"/>
    <p:sldId id="291" r:id="rId18"/>
  </p:sldIdLst>
  <p:sldSz cx="9144000" cy="5143500" type="screen16x9"/>
  <p:notesSz cx="7102475" cy="9388475"/>
  <p:embeddedFontLst>
    <p:embeddedFont>
      <p:font typeface="Century Gothic" panose="020B0502020202020204" pitchFamily="34" charset="0"/>
      <p:regular r:id="rId21"/>
      <p:bold r:id="rId22"/>
      <p:italic r:id="rId23"/>
      <p:boldItalic r:id="rId24"/>
    </p:embeddedFont>
    <p:embeddedFont>
      <p:font typeface="Calibri" panose="020F0502020204030204" pitchFamily="34"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509">
          <p15:clr>
            <a:srgbClr val="A4A3A4"/>
          </p15:clr>
        </p15:guide>
        <p15:guide id="2" pos="2888">
          <p15:clr>
            <a:srgbClr val="A4A3A4"/>
          </p15:clr>
        </p15:guide>
        <p15:guide id="3" pos="300">
          <p15:clr>
            <a:srgbClr val="A4A3A4"/>
          </p15:clr>
        </p15:guide>
      </p15:sldGuideLst>
    </p:ext>
    <p:ext uri="{2D200454-40CA-4A62-9FC3-DE9A4176ACB9}">
      <p15:notesGuideLst xmlns:p15="http://schemas.microsoft.com/office/powerpoint/2012/main" xmlns="">
        <p15:guide id="1" orient="horz" pos="2957" userDrawn="1">
          <p15:clr>
            <a:srgbClr val="A4A3A4"/>
          </p15:clr>
        </p15:guide>
        <p15:guide id="2" pos="2237"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initials="" lastIdx="9" clrIdx="0"/>
  <p:cmAuthor id="1" name="Havas Health" initials="S" lastIdx="7" clrIdx="1"/>
  <p:cmAuthor id="2" name="Karine Grenier" initials="KG" lastIdx="1" clrIdx="2">
    <p:extLst/>
  </p:cmAuthor>
  <p:cmAuthor id="3" name="Stephanie Lessard" initials="" lastIdx="11" clrIdx="3"/>
  <p:cmAuthor id="4" name="M2L" initials="M.L." lastIdx="2"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62896" autoAdjust="0"/>
  </p:normalViewPr>
  <p:slideViewPr>
    <p:cSldViewPr snapToGrid="0" showGuides="1">
      <p:cViewPr>
        <p:scale>
          <a:sx n="90" d="100"/>
          <a:sy n="90" d="100"/>
        </p:scale>
        <p:origin x="-2160" y="-360"/>
      </p:cViewPr>
      <p:guideLst>
        <p:guide orient="horz" pos="509"/>
        <p:guide pos="2888"/>
        <p:guide pos="300"/>
      </p:guideLst>
    </p:cSldViewPr>
  </p:slideViewPr>
  <p:outlineViewPr>
    <p:cViewPr>
      <p:scale>
        <a:sx n="33" d="100"/>
        <a:sy n="33" d="100"/>
      </p:scale>
      <p:origin x="0" y="-1380"/>
    </p:cViewPr>
  </p:outlineViewPr>
  <p:notesTextViewPr>
    <p:cViewPr>
      <p:scale>
        <a:sx n="1" d="1"/>
        <a:sy n="1" d="1"/>
      </p:scale>
      <p:origin x="0" y="0"/>
    </p:cViewPr>
  </p:notesTextViewPr>
  <p:sorterViewPr>
    <p:cViewPr>
      <p:scale>
        <a:sx n="100" d="100"/>
        <a:sy n="100" d="100"/>
      </p:scale>
      <p:origin x="0" y="-258"/>
    </p:cViewPr>
  </p:sorterViewPr>
  <p:notesViewPr>
    <p:cSldViewPr snapToGrid="0" showGuides="1">
      <p:cViewPr varScale="1">
        <p:scale>
          <a:sx n="100" d="100"/>
          <a:sy n="100" d="100"/>
        </p:scale>
        <p:origin x="-3420" y="-108"/>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3" dt="2017-06-20T12:19:22.639" idx="3">
    <p:pos x="3440" y="3112"/>
    <p:text>Should be « Sparks » in English too.</p:text>
  </p:cm>
  <p:cm authorId="3" dt="2017-06-20T12:19:36.146" idx="2">
    <p:pos x="2648" y="3032"/>
    <p:text>Should be « Meet Generation Z: Forget Everything You Learned About Millennials ».
Cf. https://www.slideshare.net/sparksandhoney/generation-z-final-june-17</p:text>
  </p:cm>
</p:cmLst>
</file>

<file path=ppt/comments/comment2.xml><?xml version="1.0" encoding="utf-8"?>
<p:cmLst xmlns:a="http://schemas.openxmlformats.org/drawingml/2006/main" xmlns:r="http://schemas.openxmlformats.org/officeDocument/2006/relationships" xmlns:p="http://schemas.openxmlformats.org/presentationml/2006/main">
  <p:cm authorId="3" dt="2017-06-20T15:30:18.389" idx="7">
    <p:pos x="10" y="10"/>
    <p:text>Should be two « h » in « ophthalmologica » in English too (in the comments).</p:text>
  </p:cm>
  <p:cm authorId="3" dt="2017-06-20T15:32:01.740" idx="8">
    <p:pos x="106" y="98"/>
    <p:text>« The effects of ultraviolet-A radiation on visual evoked potentials in the young human eye » should be there in English too (in the comments).</p:text>
  </p:cm>
  <p:cm authorId="3" dt="2017-06-20T15:49:03.664" idx="9">
    <p:pos x="202" y="202"/>
    <p:text>Should be « . « Phototoxic Action Spectrum on a Retinal Pigment Epithelium Model of Age-Related Macular Degeneration Exposed to Sunlight Normalized Conditions » in English too (in the comments).</p:text>
  </p:cm>
</p:cmLst>
</file>

<file path=ppt/comments/comment3.xml><?xml version="1.0" encoding="utf-8"?>
<p:cmLst xmlns:a="http://schemas.openxmlformats.org/drawingml/2006/main" xmlns:r="http://schemas.openxmlformats.org/officeDocument/2006/relationships" xmlns:p="http://schemas.openxmlformats.org/presentationml/2006/main">
  <p:cm authorId="3" dt="2017-06-20T16:31:28.341" idx="10">
    <p:pos x="10" y="10"/>
    <p:text>Should be « talking » in English (in the comments).</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xmlns="" id="{E6F4BADF-90F6-4602-9A3C-CD5B717AF172}"/>
              </a:ext>
            </a:extLst>
          </p:cNvPr>
          <p:cNvSpPr>
            <a:spLocks noGrp="1"/>
          </p:cNvSpPr>
          <p:nvPr>
            <p:ph type="hdr" sz="quarter"/>
          </p:nvPr>
        </p:nvSpPr>
        <p:spPr>
          <a:xfrm>
            <a:off x="0" y="0"/>
            <a:ext cx="3077633" cy="470705"/>
          </a:xfrm>
          <a:prstGeom prst="rect">
            <a:avLst/>
          </a:prstGeom>
        </p:spPr>
        <p:txBody>
          <a:bodyPr vert="horz" lIns="92327" tIns="46163" rIns="92327" bIns="46163" rtlCol="0"/>
          <a:lstStyle>
            <a:lvl1pPr algn="l">
              <a:defRPr sz="1200"/>
            </a:lvl1pPr>
          </a:lstStyle>
          <a:p>
            <a:endParaRPr lang="fr-CA"/>
          </a:p>
        </p:txBody>
      </p:sp>
      <p:sp>
        <p:nvSpPr>
          <p:cNvPr id="3" name="Espace réservé de la date 2">
            <a:extLst>
              <a:ext uri="{FF2B5EF4-FFF2-40B4-BE49-F238E27FC236}">
                <a16:creationId xmlns:a16="http://schemas.microsoft.com/office/drawing/2014/main" xmlns="" id="{BD9DDAE5-6E13-4989-A232-0009B67C5361}"/>
              </a:ext>
            </a:extLst>
          </p:cNvPr>
          <p:cNvSpPr>
            <a:spLocks noGrp="1"/>
          </p:cNvSpPr>
          <p:nvPr>
            <p:ph type="dt" sz="quarter" idx="1"/>
          </p:nvPr>
        </p:nvSpPr>
        <p:spPr>
          <a:xfrm>
            <a:off x="4023237" y="0"/>
            <a:ext cx="3077633" cy="470705"/>
          </a:xfrm>
          <a:prstGeom prst="rect">
            <a:avLst/>
          </a:prstGeom>
        </p:spPr>
        <p:txBody>
          <a:bodyPr vert="horz" lIns="92327" tIns="46163" rIns="92327" bIns="46163" rtlCol="0"/>
          <a:lstStyle>
            <a:lvl1pPr algn="r">
              <a:defRPr sz="1200"/>
            </a:lvl1pPr>
          </a:lstStyle>
          <a:p>
            <a:fld id="{C53E30C3-2C2F-43BA-A08A-47709668B3EE}" type="datetimeFigureOut">
              <a:rPr lang="fr-CA" smtClean="0"/>
              <a:t>2017-06-29</a:t>
            </a:fld>
            <a:endParaRPr lang="fr-CA"/>
          </a:p>
        </p:txBody>
      </p:sp>
      <p:sp>
        <p:nvSpPr>
          <p:cNvPr id="4" name="Espace réservé du pied de page 3">
            <a:extLst>
              <a:ext uri="{FF2B5EF4-FFF2-40B4-BE49-F238E27FC236}">
                <a16:creationId xmlns:a16="http://schemas.microsoft.com/office/drawing/2014/main" xmlns="" id="{9A5F72FD-D972-4107-B497-EAD09975D693}"/>
              </a:ext>
            </a:extLst>
          </p:cNvPr>
          <p:cNvSpPr>
            <a:spLocks noGrp="1"/>
          </p:cNvSpPr>
          <p:nvPr>
            <p:ph type="ftr" sz="quarter" idx="2"/>
          </p:nvPr>
        </p:nvSpPr>
        <p:spPr>
          <a:xfrm>
            <a:off x="0" y="8917771"/>
            <a:ext cx="3077633" cy="470705"/>
          </a:xfrm>
          <a:prstGeom prst="rect">
            <a:avLst/>
          </a:prstGeom>
        </p:spPr>
        <p:txBody>
          <a:bodyPr vert="horz" lIns="92327" tIns="46163" rIns="92327" bIns="46163" rtlCol="0" anchor="b"/>
          <a:lstStyle>
            <a:lvl1pPr algn="l">
              <a:defRPr sz="1200"/>
            </a:lvl1pPr>
          </a:lstStyle>
          <a:p>
            <a:endParaRPr lang="fr-CA"/>
          </a:p>
        </p:txBody>
      </p:sp>
      <p:sp>
        <p:nvSpPr>
          <p:cNvPr id="5" name="Espace réservé du numéro de diapositive 4">
            <a:extLst>
              <a:ext uri="{FF2B5EF4-FFF2-40B4-BE49-F238E27FC236}">
                <a16:creationId xmlns:a16="http://schemas.microsoft.com/office/drawing/2014/main" xmlns="" id="{5E0871C9-8D99-4914-B589-2CD307CE4E2D}"/>
              </a:ext>
            </a:extLst>
          </p:cNvPr>
          <p:cNvSpPr>
            <a:spLocks noGrp="1"/>
          </p:cNvSpPr>
          <p:nvPr>
            <p:ph type="sldNum" sz="quarter" idx="3"/>
          </p:nvPr>
        </p:nvSpPr>
        <p:spPr>
          <a:xfrm>
            <a:off x="4023237" y="8917771"/>
            <a:ext cx="3077633" cy="470705"/>
          </a:xfrm>
          <a:prstGeom prst="rect">
            <a:avLst/>
          </a:prstGeom>
        </p:spPr>
        <p:txBody>
          <a:bodyPr vert="horz" lIns="92327" tIns="46163" rIns="92327" bIns="46163" rtlCol="0" anchor="b"/>
          <a:lstStyle>
            <a:lvl1pPr algn="r">
              <a:defRPr sz="1200"/>
            </a:lvl1pPr>
          </a:lstStyle>
          <a:p>
            <a:fld id="{EC47FE86-D5B7-464A-AC42-167C0FB50EBC}" type="slidenum">
              <a:rPr lang="fr-CA" smtClean="0"/>
              <a:t>‹#›</a:t>
            </a:fld>
            <a:endParaRPr lang="fr-CA"/>
          </a:p>
        </p:txBody>
      </p:sp>
    </p:spTree>
    <p:extLst>
      <p:ext uri="{BB962C8B-B14F-4D97-AF65-F5344CB8AC3E}">
        <p14:creationId xmlns:p14="http://schemas.microsoft.com/office/powerpoint/2010/main" val="9777771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3077740" cy="469423"/>
          </a:xfrm>
          <a:prstGeom prst="rect">
            <a:avLst/>
          </a:prstGeom>
          <a:noFill/>
          <a:ln>
            <a:noFill/>
          </a:ln>
        </p:spPr>
        <p:txBody>
          <a:bodyPr lIns="92312" tIns="92312" rIns="92312" bIns="92312"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61635" marR="0" lvl="1" indent="0" algn="l" rtl="0">
              <a:spcBef>
                <a:spcPts val="0"/>
              </a:spcBef>
              <a:buNone/>
              <a:defRPr sz="1800" b="0" i="0" u="none" strike="noStrike" cap="none">
                <a:solidFill>
                  <a:schemeClr val="dk1"/>
                </a:solidFill>
                <a:latin typeface="Calibri"/>
                <a:ea typeface="Calibri"/>
                <a:cs typeface="Calibri"/>
                <a:sym typeface="Calibri"/>
              </a:defRPr>
            </a:lvl2pPr>
            <a:lvl3pPr marL="923270" marR="0" lvl="2" indent="0" algn="l" rtl="0">
              <a:spcBef>
                <a:spcPts val="0"/>
              </a:spcBef>
              <a:buNone/>
              <a:defRPr sz="1800" b="0" i="0" u="none" strike="noStrike" cap="none">
                <a:solidFill>
                  <a:schemeClr val="dk1"/>
                </a:solidFill>
                <a:latin typeface="Calibri"/>
                <a:ea typeface="Calibri"/>
                <a:cs typeface="Calibri"/>
                <a:sym typeface="Calibri"/>
              </a:defRPr>
            </a:lvl3pPr>
            <a:lvl4pPr marL="1384905" marR="0" lvl="3" indent="0" algn="l" rtl="0">
              <a:spcBef>
                <a:spcPts val="0"/>
              </a:spcBef>
              <a:buNone/>
              <a:defRPr sz="1800" b="0" i="0" u="none" strike="noStrike" cap="none">
                <a:solidFill>
                  <a:schemeClr val="dk1"/>
                </a:solidFill>
                <a:latin typeface="Calibri"/>
                <a:ea typeface="Calibri"/>
                <a:cs typeface="Calibri"/>
                <a:sym typeface="Calibri"/>
              </a:defRPr>
            </a:lvl4pPr>
            <a:lvl5pPr marL="1846539" marR="0" lvl="4" indent="0" algn="l" rtl="0">
              <a:spcBef>
                <a:spcPts val="0"/>
              </a:spcBef>
              <a:buNone/>
              <a:defRPr sz="1800" b="0" i="0" u="none" strike="noStrike" cap="none">
                <a:solidFill>
                  <a:schemeClr val="dk1"/>
                </a:solidFill>
                <a:latin typeface="Calibri"/>
                <a:ea typeface="Calibri"/>
                <a:cs typeface="Calibri"/>
                <a:sym typeface="Calibri"/>
              </a:defRPr>
            </a:lvl5pPr>
            <a:lvl6pPr marL="2308174" marR="0" lvl="5" indent="0" algn="l" rtl="0">
              <a:spcBef>
                <a:spcPts val="0"/>
              </a:spcBef>
              <a:buNone/>
              <a:defRPr sz="1800" b="0" i="0" u="none" strike="noStrike" cap="none">
                <a:solidFill>
                  <a:schemeClr val="dk1"/>
                </a:solidFill>
                <a:latin typeface="Calibri"/>
                <a:ea typeface="Calibri"/>
                <a:cs typeface="Calibri"/>
                <a:sym typeface="Calibri"/>
              </a:defRPr>
            </a:lvl6pPr>
            <a:lvl7pPr marL="2769809" marR="0" lvl="6" indent="0" algn="l" rtl="0">
              <a:spcBef>
                <a:spcPts val="0"/>
              </a:spcBef>
              <a:buNone/>
              <a:defRPr sz="1800" b="0" i="0" u="none" strike="noStrike" cap="none">
                <a:solidFill>
                  <a:schemeClr val="dk1"/>
                </a:solidFill>
                <a:latin typeface="Calibri"/>
                <a:ea typeface="Calibri"/>
                <a:cs typeface="Calibri"/>
                <a:sym typeface="Calibri"/>
              </a:defRPr>
            </a:lvl7pPr>
            <a:lvl8pPr marL="3231444" marR="0" lvl="7" indent="0" algn="l" rtl="0">
              <a:spcBef>
                <a:spcPts val="0"/>
              </a:spcBef>
              <a:buNone/>
              <a:defRPr sz="1800" b="0" i="0" u="none" strike="noStrike" cap="none">
                <a:solidFill>
                  <a:schemeClr val="dk1"/>
                </a:solidFill>
                <a:latin typeface="Calibri"/>
                <a:ea typeface="Calibri"/>
                <a:cs typeface="Calibri"/>
                <a:sym typeface="Calibri"/>
              </a:defRPr>
            </a:lvl8pPr>
            <a:lvl9pPr marL="3693079"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dirty="0"/>
          </a:p>
        </p:txBody>
      </p:sp>
      <p:sp>
        <p:nvSpPr>
          <p:cNvPr id="4" name="Shape 4"/>
          <p:cNvSpPr txBox="1">
            <a:spLocks noGrp="1"/>
          </p:cNvSpPr>
          <p:nvPr>
            <p:ph type="dt" idx="10"/>
          </p:nvPr>
        </p:nvSpPr>
        <p:spPr>
          <a:xfrm>
            <a:off x="4023093" y="0"/>
            <a:ext cx="3077740" cy="469423"/>
          </a:xfrm>
          <a:prstGeom prst="rect">
            <a:avLst/>
          </a:prstGeom>
          <a:noFill/>
          <a:ln>
            <a:noFill/>
          </a:ln>
        </p:spPr>
        <p:txBody>
          <a:bodyPr lIns="92312" tIns="92312" rIns="92312" bIns="92312"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61635" marR="0" lvl="1" indent="0" algn="l" rtl="0">
              <a:spcBef>
                <a:spcPts val="0"/>
              </a:spcBef>
              <a:buNone/>
              <a:defRPr sz="1800" b="0" i="0" u="none" strike="noStrike" cap="none">
                <a:solidFill>
                  <a:schemeClr val="dk1"/>
                </a:solidFill>
                <a:latin typeface="Calibri"/>
                <a:ea typeface="Calibri"/>
                <a:cs typeface="Calibri"/>
                <a:sym typeface="Calibri"/>
              </a:defRPr>
            </a:lvl2pPr>
            <a:lvl3pPr marL="923270" marR="0" lvl="2" indent="0" algn="l" rtl="0">
              <a:spcBef>
                <a:spcPts val="0"/>
              </a:spcBef>
              <a:buNone/>
              <a:defRPr sz="1800" b="0" i="0" u="none" strike="noStrike" cap="none">
                <a:solidFill>
                  <a:schemeClr val="dk1"/>
                </a:solidFill>
                <a:latin typeface="Calibri"/>
                <a:ea typeface="Calibri"/>
                <a:cs typeface="Calibri"/>
                <a:sym typeface="Calibri"/>
              </a:defRPr>
            </a:lvl3pPr>
            <a:lvl4pPr marL="1384905" marR="0" lvl="3" indent="0" algn="l" rtl="0">
              <a:spcBef>
                <a:spcPts val="0"/>
              </a:spcBef>
              <a:buNone/>
              <a:defRPr sz="1800" b="0" i="0" u="none" strike="noStrike" cap="none">
                <a:solidFill>
                  <a:schemeClr val="dk1"/>
                </a:solidFill>
                <a:latin typeface="Calibri"/>
                <a:ea typeface="Calibri"/>
                <a:cs typeface="Calibri"/>
                <a:sym typeface="Calibri"/>
              </a:defRPr>
            </a:lvl4pPr>
            <a:lvl5pPr marL="1846539" marR="0" lvl="4" indent="0" algn="l" rtl="0">
              <a:spcBef>
                <a:spcPts val="0"/>
              </a:spcBef>
              <a:buNone/>
              <a:defRPr sz="1800" b="0" i="0" u="none" strike="noStrike" cap="none">
                <a:solidFill>
                  <a:schemeClr val="dk1"/>
                </a:solidFill>
                <a:latin typeface="Calibri"/>
                <a:ea typeface="Calibri"/>
                <a:cs typeface="Calibri"/>
                <a:sym typeface="Calibri"/>
              </a:defRPr>
            </a:lvl5pPr>
            <a:lvl6pPr marL="2308174" marR="0" lvl="5" indent="0" algn="l" rtl="0">
              <a:spcBef>
                <a:spcPts val="0"/>
              </a:spcBef>
              <a:buNone/>
              <a:defRPr sz="1800" b="0" i="0" u="none" strike="noStrike" cap="none">
                <a:solidFill>
                  <a:schemeClr val="dk1"/>
                </a:solidFill>
                <a:latin typeface="Calibri"/>
                <a:ea typeface="Calibri"/>
                <a:cs typeface="Calibri"/>
                <a:sym typeface="Calibri"/>
              </a:defRPr>
            </a:lvl6pPr>
            <a:lvl7pPr marL="2769809" marR="0" lvl="6" indent="0" algn="l" rtl="0">
              <a:spcBef>
                <a:spcPts val="0"/>
              </a:spcBef>
              <a:buNone/>
              <a:defRPr sz="1800" b="0" i="0" u="none" strike="noStrike" cap="none">
                <a:solidFill>
                  <a:schemeClr val="dk1"/>
                </a:solidFill>
                <a:latin typeface="Calibri"/>
                <a:ea typeface="Calibri"/>
                <a:cs typeface="Calibri"/>
                <a:sym typeface="Calibri"/>
              </a:defRPr>
            </a:lvl7pPr>
            <a:lvl8pPr marL="3231444" marR="0" lvl="7" indent="0" algn="l" rtl="0">
              <a:spcBef>
                <a:spcPts val="0"/>
              </a:spcBef>
              <a:buNone/>
              <a:defRPr sz="1800" b="0" i="0" u="none" strike="noStrike" cap="none">
                <a:solidFill>
                  <a:schemeClr val="dk1"/>
                </a:solidFill>
                <a:latin typeface="Calibri"/>
                <a:ea typeface="Calibri"/>
                <a:cs typeface="Calibri"/>
                <a:sym typeface="Calibri"/>
              </a:defRPr>
            </a:lvl8pPr>
            <a:lvl9pPr marL="3693079"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dirty="0"/>
          </a:p>
        </p:txBody>
      </p:sp>
      <p:sp>
        <p:nvSpPr>
          <p:cNvPr id="5" name="Shape 5"/>
          <p:cNvSpPr>
            <a:spLocks noGrp="1" noRot="1" noChangeAspect="1"/>
          </p:cNvSpPr>
          <p:nvPr>
            <p:ph type="sldImg" idx="3"/>
          </p:nvPr>
        </p:nvSpPr>
        <p:spPr>
          <a:xfrm>
            <a:off x="420688" y="704850"/>
            <a:ext cx="6261100" cy="35210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710248" y="4459527"/>
            <a:ext cx="5681980" cy="4224814"/>
          </a:xfrm>
          <a:prstGeom prst="rect">
            <a:avLst/>
          </a:prstGeom>
          <a:noFill/>
          <a:ln>
            <a:noFill/>
          </a:ln>
        </p:spPr>
        <p:txBody>
          <a:bodyPr lIns="92312" tIns="92312" rIns="92312" bIns="92312"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917421"/>
            <a:ext cx="3077740" cy="469423"/>
          </a:xfrm>
          <a:prstGeom prst="rect">
            <a:avLst/>
          </a:prstGeom>
          <a:noFill/>
          <a:ln>
            <a:noFill/>
          </a:ln>
        </p:spPr>
        <p:txBody>
          <a:bodyPr lIns="92312" tIns="92312" rIns="92312" bIns="92312"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61635" marR="0" lvl="1" indent="0" algn="l" rtl="0">
              <a:spcBef>
                <a:spcPts val="0"/>
              </a:spcBef>
              <a:buNone/>
              <a:defRPr sz="1800" b="0" i="0" u="none" strike="noStrike" cap="none">
                <a:solidFill>
                  <a:schemeClr val="dk1"/>
                </a:solidFill>
                <a:latin typeface="Calibri"/>
                <a:ea typeface="Calibri"/>
                <a:cs typeface="Calibri"/>
                <a:sym typeface="Calibri"/>
              </a:defRPr>
            </a:lvl2pPr>
            <a:lvl3pPr marL="923270" marR="0" lvl="2" indent="0" algn="l" rtl="0">
              <a:spcBef>
                <a:spcPts val="0"/>
              </a:spcBef>
              <a:buNone/>
              <a:defRPr sz="1800" b="0" i="0" u="none" strike="noStrike" cap="none">
                <a:solidFill>
                  <a:schemeClr val="dk1"/>
                </a:solidFill>
                <a:latin typeface="Calibri"/>
                <a:ea typeface="Calibri"/>
                <a:cs typeface="Calibri"/>
                <a:sym typeface="Calibri"/>
              </a:defRPr>
            </a:lvl3pPr>
            <a:lvl4pPr marL="1384905" marR="0" lvl="3" indent="0" algn="l" rtl="0">
              <a:spcBef>
                <a:spcPts val="0"/>
              </a:spcBef>
              <a:buNone/>
              <a:defRPr sz="1800" b="0" i="0" u="none" strike="noStrike" cap="none">
                <a:solidFill>
                  <a:schemeClr val="dk1"/>
                </a:solidFill>
                <a:latin typeface="Calibri"/>
                <a:ea typeface="Calibri"/>
                <a:cs typeface="Calibri"/>
                <a:sym typeface="Calibri"/>
              </a:defRPr>
            </a:lvl4pPr>
            <a:lvl5pPr marL="1846539" marR="0" lvl="4" indent="0" algn="l" rtl="0">
              <a:spcBef>
                <a:spcPts val="0"/>
              </a:spcBef>
              <a:buNone/>
              <a:defRPr sz="1800" b="0" i="0" u="none" strike="noStrike" cap="none">
                <a:solidFill>
                  <a:schemeClr val="dk1"/>
                </a:solidFill>
                <a:latin typeface="Calibri"/>
                <a:ea typeface="Calibri"/>
                <a:cs typeface="Calibri"/>
                <a:sym typeface="Calibri"/>
              </a:defRPr>
            </a:lvl5pPr>
            <a:lvl6pPr marL="2308174" marR="0" lvl="5" indent="0" algn="l" rtl="0">
              <a:spcBef>
                <a:spcPts val="0"/>
              </a:spcBef>
              <a:buNone/>
              <a:defRPr sz="1800" b="0" i="0" u="none" strike="noStrike" cap="none">
                <a:solidFill>
                  <a:schemeClr val="dk1"/>
                </a:solidFill>
                <a:latin typeface="Calibri"/>
                <a:ea typeface="Calibri"/>
                <a:cs typeface="Calibri"/>
                <a:sym typeface="Calibri"/>
              </a:defRPr>
            </a:lvl6pPr>
            <a:lvl7pPr marL="2769809" marR="0" lvl="6" indent="0" algn="l" rtl="0">
              <a:spcBef>
                <a:spcPts val="0"/>
              </a:spcBef>
              <a:buNone/>
              <a:defRPr sz="1800" b="0" i="0" u="none" strike="noStrike" cap="none">
                <a:solidFill>
                  <a:schemeClr val="dk1"/>
                </a:solidFill>
                <a:latin typeface="Calibri"/>
                <a:ea typeface="Calibri"/>
                <a:cs typeface="Calibri"/>
                <a:sym typeface="Calibri"/>
              </a:defRPr>
            </a:lvl7pPr>
            <a:lvl8pPr marL="3231444" marR="0" lvl="7" indent="0" algn="l" rtl="0">
              <a:spcBef>
                <a:spcPts val="0"/>
              </a:spcBef>
              <a:buNone/>
              <a:defRPr sz="1800" b="0" i="0" u="none" strike="noStrike" cap="none">
                <a:solidFill>
                  <a:schemeClr val="dk1"/>
                </a:solidFill>
                <a:latin typeface="Calibri"/>
                <a:ea typeface="Calibri"/>
                <a:cs typeface="Calibri"/>
                <a:sym typeface="Calibri"/>
              </a:defRPr>
            </a:lvl8pPr>
            <a:lvl9pPr marL="3693079"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dirty="0"/>
          </a:p>
        </p:txBody>
      </p:sp>
      <p:sp>
        <p:nvSpPr>
          <p:cNvPr id="8" name="Shape 8"/>
          <p:cNvSpPr txBox="1">
            <a:spLocks noGrp="1"/>
          </p:cNvSpPr>
          <p:nvPr>
            <p:ph type="sldNum" idx="12"/>
          </p:nvPr>
        </p:nvSpPr>
        <p:spPr>
          <a:xfrm>
            <a:off x="4023093" y="8917421"/>
            <a:ext cx="3077740" cy="469423"/>
          </a:xfrm>
          <a:prstGeom prst="rect">
            <a:avLst/>
          </a:prstGeom>
          <a:noFill/>
          <a:ln>
            <a:noFill/>
          </a:ln>
        </p:spPr>
        <p:txBody>
          <a:bodyPr lIns="94205" tIns="47103" rIns="94205" bIns="47103" anchor="b" anchorCtr="0">
            <a:noAutofit/>
          </a:bodyPr>
          <a:lstStyle/>
          <a:p>
            <a:pPr algn="r">
              <a:buSzPct val="25000"/>
            </a:pPr>
            <a:fld id="{00000000-1234-1234-1234-123412341234}" type="slidenum">
              <a:rPr lang="en-US" sz="1200" smtClean="0">
                <a:solidFill>
                  <a:schemeClr val="dk1"/>
                </a:solidFill>
                <a:latin typeface="Calibri"/>
                <a:ea typeface="Calibri"/>
                <a:cs typeface="Calibri"/>
                <a:sym typeface="Calibri"/>
              </a:rPr>
              <a:pPr algn="r">
                <a:buSzPct val="25000"/>
              </a:pPr>
              <a:t>‹#›</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49962963"/>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davidsuzuki.org/media/news/2012/09/majority-of-canadian-youth-spend-an-hour-or-less-outside-each-day/"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opto.ca/health-library/frequency-of-eye-examinations"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dx.doi.org/10.1371/journal.pone.0071398"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www.ncbi.nlm.nih.gov/pubmed/10845625"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truesportpur.ca/sites/default/files/content/docs/pdf/ahkc2014reportcardshortfr.pdf"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pointsdevue.com/sites/default/files/comment-les-verres-transitions-filtrent-la-lumiere-bleue-nocive-low.pdf?utm_source=Website&amp;utm_medium=PDF&amp;utm_campaign=Transitions&amp;utm_term=FR"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Shape 142"/>
          <p:cNvSpPr>
            <a:spLocks noGrp="1" noRot="1" noChangeAspect="1"/>
          </p:cNvSpPr>
          <p:nvPr>
            <p:ph type="sldImg" idx="2"/>
          </p:nvPr>
        </p:nvSpPr>
        <p:spPr>
          <a:xfrm>
            <a:off x="420688" y="704850"/>
            <a:ext cx="6261100" cy="35210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43" name="Shape 143"/>
          <p:cNvSpPr txBox="1">
            <a:spLocks noGrp="1"/>
          </p:cNvSpPr>
          <p:nvPr>
            <p:ph type="body" idx="1"/>
          </p:nvPr>
        </p:nvSpPr>
        <p:spPr>
          <a:xfrm>
            <a:off x="710248" y="4459527"/>
            <a:ext cx="5681980" cy="4224814"/>
          </a:xfrm>
          <a:prstGeom prst="rect">
            <a:avLst/>
          </a:prstGeom>
          <a:noFill/>
          <a:ln>
            <a:noFill/>
          </a:ln>
        </p:spPr>
        <p:txBody>
          <a:bodyPr lIns="94205" tIns="47103" rIns="94205" bIns="47103" anchor="t" anchorCtr="0">
            <a:noAutofit/>
          </a:bodyPr>
          <a:lstStyle/>
          <a:p>
            <a:pPr defTabSz="923270">
              <a:buSzPct val="25000"/>
              <a:defRPr/>
            </a:pPr>
            <a:r>
              <a:rPr lang="fr-CA" noProof="0" dirty="0"/>
              <a:t>Nous avons tellement entendu parler des enfants de l’après-guerre et des </a:t>
            </a:r>
            <a:r>
              <a:rPr lang="fr-CA" noProof="0" dirty="0" smtClean="0"/>
              <a:t>milléniaux, </a:t>
            </a:r>
            <a:r>
              <a:rPr lang="fr-CA" noProof="0" dirty="0"/>
              <a:t>la génération la plus analysée de l’histoire. </a:t>
            </a:r>
          </a:p>
          <a:p>
            <a:pPr>
              <a:buSzPct val="25000"/>
            </a:pPr>
            <a:endParaRPr lang="fr-CA" noProof="0" dirty="0"/>
          </a:p>
          <a:p>
            <a:pPr defTabSz="923270">
              <a:buSzPct val="25000"/>
              <a:defRPr/>
            </a:pPr>
            <a:r>
              <a:rPr lang="fr-CA" noProof="0" dirty="0"/>
              <a:t>Dans la présentation d’aujourd’hui, nous aimerions nous pencher sur nos enfants, ceux de la génération Z. Nous commençons à peine à comprendre leurs besoins et leurs comportements oculaires uniques.</a:t>
            </a:r>
          </a:p>
          <a:p>
            <a:pPr defTabSz="923270">
              <a:buSzPct val="25000"/>
              <a:defRPr/>
            </a:pPr>
            <a:endParaRPr lang="fr-CA" noProof="0" dirty="0"/>
          </a:p>
          <a:p>
            <a:pPr defTabSz="923270">
              <a:buSzPct val="25000"/>
              <a:defRPr/>
            </a:pPr>
            <a:r>
              <a:rPr lang="fr-CA" b="1" noProof="0" dirty="0">
                <a:solidFill>
                  <a:srgbClr val="000000"/>
                </a:solidFill>
                <a:latin typeface="Century Gothic"/>
                <a:ea typeface="Century Gothic"/>
                <a:cs typeface="Century Gothic"/>
                <a:sym typeface="Century Gothic"/>
              </a:rPr>
              <a:t>L’enfance est un moment important dans le développement de l’œil</a:t>
            </a:r>
            <a:r>
              <a:rPr lang="fr-CA" noProof="0" dirty="0">
                <a:solidFill>
                  <a:srgbClr val="000000"/>
                </a:solidFill>
                <a:latin typeface="Century Gothic"/>
                <a:ea typeface="Century Gothic"/>
                <a:cs typeface="Century Gothic"/>
                <a:sym typeface="Century Gothic"/>
              </a:rPr>
              <a:t> et, puisque les habitudes oculaires s’y forgent, il faudrait commencer à prendre soin de ses yeux régulièrement et à les protéger en bas âge</a:t>
            </a:r>
            <a:r>
              <a:rPr lang="fr-CA" noProof="0" dirty="0">
                <a:solidFill>
                  <a:srgbClr val="000000"/>
                </a:solidFill>
              </a:rPr>
              <a:t>.</a:t>
            </a:r>
          </a:p>
          <a:p>
            <a:pPr defTabSz="923270">
              <a:buSzPct val="25000"/>
              <a:defRPr/>
            </a:pPr>
            <a:endParaRPr lang="fr-CA" noProof="0" dirty="0"/>
          </a:p>
          <a:p>
            <a:pPr>
              <a:buSzPct val="25000"/>
            </a:pPr>
            <a:endParaRPr lang="fr-CA" noProof="0" dirty="0"/>
          </a:p>
          <a:p>
            <a:pPr>
              <a:buSzPct val="25000"/>
            </a:pPr>
            <a:r>
              <a:rPr lang="fr-CA" noProof="0" dirty="0"/>
              <a:t>((Sauf indication contraire, toutes les photos proviennent de Transitions Optical ou ont été achetées sur Dreamtimes.com ou </a:t>
            </a:r>
            <a:r>
              <a:rPr lang="fr-CA" noProof="0" dirty="0" err="1"/>
              <a:t>Thinkstock</a:t>
            </a:r>
            <a:r>
              <a:rPr lang="fr-CA" noProof="0" dirty="0"/>
              <a:t>.))</a:t>
            </a:r>
          </a:p>
        </p:txBody>
      </p:sp>
      <p:sp>
        <p:nvSpPr>
          <p:cNvPr id="144" name="Shape 144"/>
          <p:cNvSpPr txBox="1">
            <a:spLocks noGrp="1"/>
          </p:cNvSpPr>
          <p:nvPr>
            <p:ph type="sldNum" idx="12"/>
          </p:nvPr>
        </p:nvSpPr>
        <p:spPr>
          <a:xfrm>
            <a:off x="4023093" y="8917421"/>
            <a:ext cx="3077740" cy="469423"/>
          </a:xfrm>
          <a:prstGeom prst="rect">
            <a:avLst/>
          </a:prstGeom>
          <a:noFill/>
          <a:ln>
            <a:noFill/>
          </a:ln>
        </p:spPr>
        <p:txBody>
          <a:bodyPr lIns="94205" tIns="47103" rIns="94205" bIns="47103"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1</a:t>
            </a:fld>
            <a:endParaRPr lang="en-US" sz="1200" dirty="0">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Shape 364"/>
          <p:cNvSpPr>
            <a:spLocks noGrp="1" noRot="1" noChangeAspect="1"/>
          </p:cNvSpPr>
          <p:nvPr>
            <p:ph type="sldImg" idx="2"/>
          </p:nvPr>
        </p:nvSpPr>
        <p:spPr>
          <a:xfrm>
            <a:off x="420688" y="704850"/>
            <a:ext cx="6261100" cy="35210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65" name="Shape 365"/>
          <p:cNvSpPr txBox="1">
            <a:spLocks noGrp="1"/>
          </p:cNvSpPr>
          <p:nvPr>
            <p:ph type="body" idx="1"/>
          </p:nvPr>
        </p:nvSpPr>
        <p:spPr>
          <a:xfrm>
            <a:off x="710248" y="4459527"/>
            <a:ext cx="5681980" cy="4224814"/>
          </a:xfrm>
          <a:prstGeom prst="rect">
            <a:avLst/>
          </a:prstGeom>
          <a:noFill/>
          <a:ln>
            <a:noFill/>
          </a:ln>
        </p:spPr>
        <p:txBody>
          <a:bodyPr lIns="94205" tIns="47103" rIns="94205" bIns="47103" anchor="t" anchorCtr="0">
            <a:noAutofit/>
          </a:bodyPr>
          <a:lstStyle/>
          <a:p>
            <a:r>
              <a:rPr lang="fr-CA" sz="1200" b="0" i="0" u="none" strike="noStrike" kern="1200" cap="none" dirty="0">
                <a:solidFill>
                  <a:schemeClr val="dk1"/>
                </a:solidFill>
                <a:effectLst/>
                <a:latin typeface="Calibri"/>
                <a:ea typeface="Calibri"/>
                <a:cs typeface="Calibri"/>
                <a:sym typeface="Calibri"/>
              </a:rPr>
              <a:t>Selon un sondage, 70 % des jeunes (âgés de 13 à 20 ans) passent une heure ou moins par jour à l’extérieur. </a:t>
            </a:r>
          </a:p>
          <a:p>
            <a:endParaRPr lang="fr-CA" sz="1200" b="0" i="0" u="none" strike="noStrike" kern="1200" cap="none" dirty="0">
              <a:solidFill>
                <a:schemeClr val="dk1"/>
              </a:solidFill>
              <a:effectLst/>
              <a:latin typeface="Calibri"/>
              <a:ea typeface="Calibri"/>
              <a:cs typeface="Calibri"/>
              <a:sym typeface="Calibri"/>
            </a:endParaRPr>
          </a:p>
          <a:p>
            <a:r>
              <a:rPr lang="en-CA" sz="1200" b="0" i="0" u="none" strike="noStrike" kern="1200" cap="none" dirty="0">
                <a:solidFill>
                  <a:schemeClr val="dk1"/>
                </a:solidFill>
                <a:effectLst/>
                <a:latin typeface="Calibri"/>
                <a:ea typeface="Calibri"/>
                <a:cs typeface="Calibri"/>
                <a:sym typeface="Calibri"/>
              </a:rPr>
              <a:t>(Source : Youth Survey on Nature and the Outdoors, </a:t>
            </a:r>
            <a:r>
              <a:rPr lang="en-CA" sz="1200" b="0" i="0" u="none" strike="noStrike" kern="1200" cap="none" dirty="0" err="1">
                <a:solidFill>
                  <a:schemeClr val="dk1"/>
                </a:solidFill>
                <a:effectLst/>
                <a:latin typeface="Calibri"/>
                <a:ea typeface="Calibri"/>
                <a:cs typeface="Calibri"/>
                <a:sym typeface="Calibri"/>
              </a:rPr>
              <a:t>Fondation</a:t>
            </a:r>
            <a:r>
              <a:rPr lang="en-CA" sz="1200" b="0" i="0" u="none" strike="noStrike" kern="1200" cap="none" dirty="0">
                <a:solidFill>
                  <a:schemeClr val="dk1"/>
                </a:solidFill>
                <a:effectLst/>
                <a:latin typeface="Calibri"/>
                <a:ea typeface="Calibri"/>
                <a:cs typeface="Calibri"/>
                <a:sym typeface="Calibri"/>
              </a:rPr>
              <a:t> David Suzuki, 2012. </a:t>
            </a:r>
            <a:endParaRPr lang="fr-CA" sz="1200" b="0" i="0" u="none" strike="noStrike" kern="1200" cap="none" dirty="0">
              <a:solidFill>
                <a:schemeClr val="dk1"/>
              </a:solidFill>
              <a:effectLst/>
              <a:latin typeface="Calibri"/>
              <a:ea typeface="Calibri"/>
              <a:cs typeface="Calibri"/>
              <a:sym typeface="Calibri"/>
            </a:endParaRPr>
          </a:p>
          <a:p>
            <a:r>
              <a:rPr lang="fr-CA" sz="1200" b="0" i="0" u="sng" strike="noStrike" kern="1200" cap="none" dirty="0">
                <a:solidFill>
                  <a:schemeClr val="dk1"/>
                </a:solidFill>
                <a:effectLst/>
                <a:latin typeface="Calibri"/>
                <a:ea typeface="Calibri"/>
                <a:cs typeface="Calibri"/>
                <a:sym typeface="Calibri"/>
                <a:hlinkClick r:id="rId3"/>
              </a:rPr>
              <a:t>http://www.davidsuzuki.org/media/news/2012/09/majority-of-canadian-youth-spend-an-hour-or-less-outside-each-day/</a:t>
            </a:r>
            <a:r>
              <a:rPr lang="fr-CA" sz="1200" b="0" i="0" u="none" strike="noStrike" kern="1200" cap="none" dirty="0">
                <a:solidFill>
                  <a:schemeClr val="dk1"/>
                </a:solidFill>
                <a:effectLst/>
                <a:latin typeface="Calibri"/>
                <a:ea typeface="Calibri"/>
                <a:cs typeface="Calibri"/>
                <a:sym typeface="Calibri"/>
              </a:rPr>
              <a:t>)  </a:t>
            </a:r>
          </a:p>
          <a:p>
            <a:endParaRPr lang="fr-CA" sz="1200" b="0" i="0" u="none" strike="noStrike" kern="1200" cap="none" dirty="0">
              <a:solidFill>
                <a:schemeClr val="dk1"/>
              </a:solidFill>
              <a:effectLst/>
              <a:latin typeface="Calibri"/>
              <a:ea typeface="Calibri"/>
              <a:cs typeface="Calibri"/>
              <a:sym typeface="Calibri"/>
            </a:endParaRPr>
          </a:p>
          <a:p>
            <a:r>
              <a:rPr lang="fr-CA" sz="1200" b="0" i="0" u="none" strike="noStrike" kern="1200" cap="none" dirty="0">
                <a:solidFill>
                  <a:schemeClr val="dk1"/>
                </a:solidFill>
                <a:effectLst/>
                <a:latin typeface="Calibri"/>
                <a:ea typeface="Calibri"/>
                <a:cs typeface="Calibri"/>
                <a:sym typeface="Calibri"/>
              </a:rPr>
              <a:t>Puisque nous passons moins de temps à l’extérieur, les cas de myopie augmentent.</a:t>
            </a:r>
          </a:p>
          <a:p>
            <a:endParaRPr lang="fr-CA" sz="1200" b="0" i="0" u="none" strike="noStrike" kern="1200" cap="none" dirty="0">
              <a:solidFill>
                <a:schemeClr val="dk1"/>
              </a:solidFill>
              <a:effectLst/>
              <a:latin typeface="Calibri"/>
              <a:ea typeface="Calibri"/>
              <a:cs typeface="Calibri"/>
              <a:sym typeface="Calibri"/>
            </a:endParaRPr>
          </a:p>
          <a:p>
            <a:r>
              <a:rPr lang="fr-CA" sz="1200" b="0" i="0" u="none" strike="noStrike" kern="1200" cap="none" dirty="0">
                <a:solidFill>
                  <a:schemeClr val="dk1"/>
                </a:solidFill>
                <a:effectLst/>
                <a:latin typeface="Calibri"/>
                <a:ea typeface="Calibri"/>
                <a:cs typeface="Calibri"/>
                <a:sym typeface="Calibri"/>
              </a:rPr>
              <a:t>Il apparaît de plus en plus clairement que les enfants et les adolescents qui passent plus de temps à l’extérieur sont moins susceptibles de souffrir de myopie. La American </a:t>
            </a:r>
            <a:r>
              <a:rPr lang="fr-CA" sz="1200" b="0" i="0" u="none" strike="noStrike" kern="1200" cap="none" dirty="0" err="1">
                <a:solidFill>
                  <a:schemeClr val="dk1"/>
                </a:solidFill>
                <a:effectLst/>
                <a:latin typeface="Calibri"/>
                <a:ea typeface="Calibri"/>
                <a:cs typeface="Calibri"/>
                <a:sym typeface="Calibri"/>
              </a:rPr>
              <a:t>Academy</a:t>
            </a:r>
            <a:r>
              <a:rPr lang="fr-CA" sz="1200" b="0" i="0" u="none" strike="noStrike" kern="1200" cap="none" dirty="0">
                <a:solidFill>
                  <a:schemeClr val="dk1"/>
                </a:solidFill>
                <a:effectLst/>
                <a:latin typeface="Calibri"/>
                <a:ea typeface="Calibri"/>
                <a:cs typeface="Calibri"/>
                <a:sym typeface="Calibri"/>
              </a:rPr>
              <a:t> of </a:t>
            </a:r>
            <a:r>
              <a:rPr lang="fr-CA" sz="1200" b="0" i="0" u="none" strike="noStrike" kern="1200" cap="none" dirty="0" err="1">
                <a:solidFill>
                  <a:schemeClr val="dk1"/>
                </a:solidFill>
                <a:effectLst/>
                <a:latin typeface="Calibri"/>
                <a:ea typeface="Calibri"/>
                <a:cs typeface="Calibri"/>
                <a:sym typeface="Calibri"/>
              </a:rPr>
              <a:t>Optometry</a:t>
            </a:r>
            <a:r>
              <a:rPr lang="fr-CA" sz="1200" b="0" i="0" u="none" strike="noStrike" kern="1200" cap="none" dirty="0">
                <a:solidFill>
                  <a:schemeClr val="dk1"/>
                </a:solidFill>
                <a:effectLst/>
                <a:latin typeface="Calibri"/>
                <a:ea typeface="Calibri"/>
                <a:cs typeface="Calibri"/>
                <a:sym typeface="Calibri"/>
              </a:rPr>
              <a:t> (AAO) a également indiqué que l’incidence de la myopie est plus élevée aujourd’hui aux États-Unis et dans de nombreux autres pays que dans les années 1970. Les résultats révèlent que puisque les enfants passent plus de temps à l’intérieur sur des appareils numériques, plutôt que de jouer à l’extérieur, ils sont plus nombreux à souffrir de myopie. </a:t>
            </a:r>
          </a:p>
          <a:p>
            <a:endParaRPr lang="fr-CA" sz="1200" b="0" i="0" u="none" strike="noStrike" kern="1200" cap="none" dirty="0">
              <a:solidFill>
                <a:schemeClr val="dk1"/>
              </a:solidFill>
              <a:effectLst/>
              <a:latin typeface="Calibri"/>
              <a:ea typeface="Calibri"/>
              <a:cs typeface="Calibri"/>
              <a:sym typeface="Calibri"/>
            </a:endParaRPr>
          </a:p>
          <a:p>
            <a:r>
              <a:rPr lang="fr-CA" sz="1200" b="0" i="0" u="none" strike="noStrike" kern="1200" cap="none" dirty="0">
                <a:solidFill>
                  <a:schemeClr val="dk1"/>
                </a:solidFill>
                <a:effectLst/>
                <a:latin typeface="Calibri"/>
                <a:ea typeface="Calibri"/>
                <a:cs typeface="Calibri"/>
                <a:sym typeface="Calibri"/>
              </a:rPr>
              <a:t>L’une des études conclut que pour chaque heure additionnelle que les enfants passent à l’extérieur par semaine, ils sont environ 2 % moins susceptibles de souffrir de myopie. </a:t>
            </a:r>
          </a:p>
          <a:p>
            <a:endParaRPr lang="fr-CA" sz="1200" b="0" i="0" u="none" strike="noStrike" kern="1200" cap="none" dirty="0">
              <a:solidFill>
                <a:schemeClr val="dk1"/>
              </a:solidFill>
              <a:effectLst/>
              <a:latin typeface="Calibri"/>
              <a:ea typeface="Calibri"/>
              <a:cs typeface="Calibri"/>
              <a:sym typeface="Calibri"/>
            </a:endParaRPr>
          </a:p>
          <a:p>
            <a:r>
              <a:rPr lang="fr-CA" sz="1200" b="0" i="0" u="none" strike="noStrike" kern="1200" cap="none" dirty="0">
                <a:solidFill>
                  <a:schemeClr val="dk1"/>
                </a:solidFill>
                <a:effectLst/>
                <a:latin typeface="Calibri"/>
                <a:ea typeface="Calibri"/>
                <a:cs typeface="Calibri"/>
                <a:sym typeface="Calibri"/>
              </a:rPr>
              <a:t>Les enfants myopes de cette étude passaient environ 3,7 heures de moins à l’extérieur par semaine que les enfants ayant une vision normale ou souffrant d’hypermétropie.</a:t>
            </a:r>
          </a:p>
          <a:p>
            <a:endParaRPr lang="fr-CA" sz="1200" b="0" i="0" u="none" strike="noStrike" kern="1200" cap="none" dirty="0">
              <a:solidFill>
                <a:schemeClr val="dk1"/>
              </a:solidFill>
              <a:effectLst/>
              <a:latin typeface="Calibri"/>
              <a:ea typeface="Calibri"/>
              <a:cs typeface="Calibri"/>
              <a:sym typeface="Calibri"/>
            </a:endParaRPr>
          </a:p>
          <a:p>
            <a:r>
              <a:rPr lang="fr-CA" sz="1200" b="0" i="0" u="none" strike="noStrike" kern="1200" cap="none" dirty="0">
                <a:solidFill>
                  <a:schemeClr val="dk1"/>
                </a:solidFill>
                <a:effectLst/>
                <a:latin typeface="Calibri"/>
                <a:ea typeface="Calibri"/>
                <a:cs typeface="Calibri"/>
                <a:sym typeface="Calibri"/>
              </a:rPr>
              <a:t>Les études ont montré que le temps d’exposition à la lumière du </a:t>
            </a:r>
            <a:r>
              <a:rPr lang="fr-CA" sz="1200" b="0" i="0" u="none" strike="noStrike" kern="1200" cap="none" dirty="0" smtClean="0">
                <a:solidFill>
                  <a:schemeClr val="dk1"/>
                </a:solidFill>
                <a:effectLst/>
                <a:latin typeface="Calibri"/>
                <a:ea typeface="Calibri"/>
                <a:cs typeface="Calibri"/>
                <a:sym typeface="Calibri"/>
              </a:rPr>
              <a:t>jour, </a:t>
            </a:r>
            <a:r>
              <a:rPr lang="fr-CA" sz="1200" b="0" i="0" u="none" strike="noStrike" kern="1200" cap="none" dirty="0">
                <a:solidFill>
                  <a:schemeClr val="dk1"/>
                </a:solidFill>
                <a:effectLst/>
                <a:latin typeface="Calibri"/>
                <a:ea typeface="Calibri"/>
                <a:cs typeface="Calibri"/>
                <a:sym typeface="Calibri"/>
              </a:rPr>
              <a:t>nécessaire pendant l’enfance pour ralentir la croissance axiale de </a:t>
            </a:r>
            <a:r>
              <a:rPr lang="fr-CA" sz="1200" b="0" i="0" u="none" strike="noStrike" kern="1200" cap="none" dirty="0" smtClean="0">
                <a:solidFill>
                  <a:schemeClr val="dk1"/>
                </a:solidFill>
                <a:effectLst/>
                <a:latin typeface="Calibri"/>
                <a:ea typeface="Calibri"/>
                <a:cs typeface="Calibri"/>
                <a:sym typeface="Calibri"/>
              </a:rPr>
              <a:t>l’œil, a aussi pour effet de réduire </a:t>
            </a:r>
            <a:r>
              <a:rPr lang="fr-CA" sz="1200" b="0" i="0" u="none" strike="noStrike" kern="1200" cap="none" dirty="0">
                <a:solidFill>
                  <a:schemeClr val="dk1"/>
                </a:solidFill>
                <a:effectLst/>
                <a:latin typeface="Calibri"/>
                <a:ea typeface="Calibri"/>
                <a:cs typeface="Calibri"/>
                <a:sym typeface="Calibri"/>
              </a:rPr>
              <a:t>le développement et la progression de la myopie. Nous pouvons déjà constater que les myopes sont de plus en plus nombreux en Chine puisque les Chinois ont été de moins en moins exposés à la lumière du jour au cours des dernières années.</a:t>
            </a:r>
          </a:p>
          <a:p>
            <a:r>
              <a:rPr lang="fr-CA" sz="1200" b="0" i="0" u="none" strike="noStrike" kern="1200" cap="none" dirty="0">
                <a:solidFill>
                  <a:schemeClr val="dk1"/>
                </a:solidFill>
                <a:effectLst/>
                <a:latin typeface="Calibri"/>
                <a:ea typeface="Calibri"/>
                <a:cs typeface="Calibri"/>
                <a:sym typeface="Calibri"/>
              </a:rPr>
              <a:t> </a:t>
            </a:r>
          </a:p>
        </p:txBody>
      </p:sp>
      <p:sp>
        <p:nvSpPr>
          <p:cNvPr id="366" name="Shape 366"/>
          <p:cNvSpPr txBox="1">
            <a:spLocks noGrp="1"/>
          </p:cNvSpPr>
          <p:nvPr>
            <p:ph type="sldNum" idx="12"/>
          </p:nvPr>
        </p:nvSpPr>
        <p:spPr>
          <a:xfrm>
            <a:off x="4023093" y="8917421"/>
            <a:ext cx="3077740" cy="469423"/>
          </a:xfrm>
          <a:prstGeom prst="rect">
            <a:avLst/>
          </a:prstGeom>
          <a:noFill/>
          <a:ln>
            <a:noFill/>
          </a:ln>
        </p:spPr>
        <p:txBody>
          <a:bodyPr lIns="94205" tIns="47103" rIns="94205" bIns="47103"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10</a:t>
            </a:fld>
            <a:endParaRPr lang="en-US" sz="1200" dirty="0">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Shape 374"/>
          <p:cNvSpPr>
            <a:spLocks noGrp="1" noRot="1" noChangeAspect="1"/>
          </p:cNvSpPr>
          <p:nvPr>
            <p:ph type="sldImg" idx="2"/>
          </p:nvPr>
        </p:nvSpPr>
        <p:spPr>
          <a:xfrm>
            <a:off x="420688" y="704850"/>
            <a:ext cx="6261100" cy="35210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75" name="Shape 375"/>
          <p:cNvSpPr txBox="1">
            <a:spLocks noGrp="1"/>
          </p:cNvSpPr>
          <p:nvPr>
            <p:ph type="body" idx="1"/>
          </p:nvPr>
        </p:nvSpPr>
        <p:spPr>
          <a:xfrm>
            <a:off x="710248" y="4459527"/>
            <a:ext cx="5681980" cy="4224814"/>
          </a:xfrm>
          <a:prstGeom prst="rect">
            <a:avLst/>
          </a:prstGeom>
          <a:noFill/>
          <a:ln>
            <a:noFill/>
          </a:ln>
        </p:spPr>
        <p:txBody>
          <a:bodyPr lIns="94205" tIns="47103" rIns="94205" bIns="47103" anchor="t" anchorCtr="0">
            <a:noAutofit/>
          </a:bodyPr>
          <a:lstStyle/>
          <a:p>
            <a:r>
              <a:rPr lang="fr-CA" sz="1200" b="0" i="0" u="none" strike="noStrike" kern="1200" cap="none" dirty="0">
                <a:solidFill>
                  <a:schemeClr val="dk1"/>
                </a:solidFill>
                <a:effectLst/>
                <a:latin typeface="Calibri"/>
                <a:ea typeface="Calibri"/>
                <a:cs typeface="Calibri"/>
                <a:sym typeface="Calibri"/>
              </a:rPr>
              <a:t>Donc, puisque la génération Z passe moins de temps à l’extérieur et plus de temps sur les appareils numériques, cela nous amène à aborder le prochain problème dont</a:t>
            </a:r>
            <a:r>
              <a:rPr lang="fr-CA" sz="1200" b="0" i="0" u="none" strike="noStrike" kern="1200" cap="none" baseline="0" dirty="0">
                <a:solidFill>
                  <a:schemeClr val="dk1"/>
                </a:solidFill>
                <a:effectLst/>
                <a:latin typeface="Calibri"/>
                <a:ea typeface="Calibri"/>
                <a:cs typeface="Calibri"/>
                <a:sym typeface="Calibri"/>
              </a:rPr>
              <a:t> il faut </a:t>
            </a:r>
            <a:r>
              <a:rPr lang="fr-CA" sz="1200" b="0" i="0" u="none" strike="noStrike" kern="1200" cap="none" dirty="0">
                <a:solidFill>
                  <a:schemeClr val="dk1"/>
                </a:solidFill>
                <a:effectLst/>
                <a:latin typeface="Calibri"/>
                <a:ea typeface="Calibri"/>
                <a:cs typeface="Calibri"/>
                <a:sym typeface="Calibri"/>
              </a:rPr>
              <a:t>protéger les enfants : la fatigue visuelle. Nous devons rappeler aux patients de tous âges de prendre des pauses et de suivre la règle des 20-20-20, laquelle diminue la fatigue numérique, encourage le clignement des yeux et réduit la fatigue oculaire.</a:t>
            </a:r>
          </a:p>
          <a:p>
            <a:endParaRPr lang="fr-CA" sz="1200" b="0" i="0" u="none" strike="noStrike" kern="1200" cap="none" dirty="0">
              <a:solidFill>
                <a:schemeClr val="dk1"/>
              </a:solidFill>
              <a:effectLst/>
              <a:latin typeface="Calibri"/>
              <a:ea typeface="Calibri"/>
              <a:cs typeface="Calibri"/>
              <a:sym typeface="Calibri"/>
            </a:endParaRPr>
          </a:p>
          <a:p>
            <a:r>
              <a:rPr lang="fr-CA" sz="1200" b="0" i="0" u="none" strike="noStrike" kern="1200" cap="none" dirty="0">
                <a:solidFill>
                  <a:schemeClr val="dk1"/>
                </a:solidFill>
                <a:effectLst/>
                <a:latin typeface="Calibri"/>
                <a:ea typeface="Calibri"/>
                <a:cs typeface="Calibri"/>
                <a:sym typeface="Calibri"/>
              </a:rPr>
              <a:t>C’est également l’occasion de recommander des lunettes comportant des verres </a:t>
            </a:r>
            <a:r>
              <a:rPr lang="fr-CA" sz="1200" b="0" i="0" u="none" strike="noStrike" kern="1200" cap="none" dirty="0" smtClean="0">
                <a:solidFill>
                  <a:schemeClr val="dk1"/>
                </a:solidFill>
                <a:effectLst/>
                <a:latin typeface="Calibri"/>
                <a:ea typeface="Calibri"/>
                <a:cs typeface="Calibri"/>
                <a:sym typeface="Calibri"/>
              </a:rPr>
              <a:t>adaptés pour </a:t>
            </a:r>
            <a:r>
              <a:rPr lang="fr-CA" sz="1200" b="0" i="0" u="none" strike="noStrike" kern="1200" cap="none" dirty="0">
                <a:solidFill>
                  <a:schemeClr val="dk1"/>
                </a:solidFill>
                <a:effectLst/>
                <a:latin typeface="Calibri"/>
                <a:ea typeface="Calibri"/>
                <a:cs typeface="Calibri"/>
                <a:sym typeface="Calibri"/>
              </a:rPr>
              <a:t>aider à régler le problème. </a:t>
            </a:r>
          </a:p>
        </p:txBody>
      </p:sp>
      <p:sp>
        <p:nvSpPr>
          <p:cNvPr id="376" name="Shape 376"/>
          <p:cNvSpPr txBox="1">
            <a:spLocks noGrp="1"/>
          </p:cNvSpPr>
          <p:nvPr>
            <p:ph type="sldNum" idx="12"/>
          </p:nvPr>
        </p:nvSpPr>
        <p:spPr>
          <a:xfrm>
            <a:off x="4023093" y="8917421"/>
            <a:ext cx="3077740" cy="469423"/>
          </a:xfrm>
          <a:prstGeom prst="rect">
            <a:avLst/>
          </a:prstGeom>
          <a:noFill/>
          <a:ln>
            <a:noFill/>
          </a:ln>
        </p:spPr>
        <p:txBody>
          <a:bodyPr lIns="94205" tIns="47103" rIns="94205" bIns="47103"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11</a:t>
            </a:fld>
            <a:endParaRPr lang="en-US" sz="1200" dirty="0">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Shape 438"/>
          <p:cNvSpPr>
            <a:spLocks noGrp="1" noRot="1" noChangeAspect="1"/>
          </p:cNvSpPr>
          <p:nvPr>
            <p:ph type="sldImg" idx="2"/>
          </p:nvPr>
        </p:nvSpPr>
        <p:spPr>
          <a:xfrm>
            <a:off x="420688" y="704850"/>
            <a:ext cx="6261100" cy="35210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39" name="Shape 439"/>
          <p:cNvSpPr txBox="1">
            <a:spLocks noGrp="1"/>
          </p:cNvSpPr>
          <p:nvPr>
            <p:ph type="body" idx="1"/>
          </p:nvPr>
        </p:nvSpPr>
        <p:spPr>
          <a:xfrm>
            <a:off x="710248" y="4459527"/>
            <a:ext cx="5681980" cy="4224814"/>
          </a:xfrm>
          <a:prstGeom prst="rect">
            <a:avLst/>
          </a:prstGeom>
          <a:noFill/>
          <a:ln>
            <a:noFill/>
          </a:ln>
        </p:spPr>
        <p:txBody>
          <a:bodyPr lIns="94205" tIns="47103" rIns="94205" bIns="47103" anchor="t" anchorCtr="0">
            <a:noAutofit/>
          </a:bodyPr>
          <a:lstStyle/>
          <a:p>
            <a:r>
              <a:rPr lang="fr-CA" sz="1200" b="0" i="0" u="none" strike="noStrike" kern="1200" cap="none" dirty="0">
                <a:solidFill>
                  <a:schemeClr val="dk1"/>
                </a:solidFill>
                <a:effectLst/>
                <a:latin typeface="Calibri"/>
                <a:ea typeface="Calibri"/>
                <a:cs typeface="Calibri"/>
                <a:sym typeface="Calibri"/>
              </a:rPr>
              <a:t>Quand vous parlez de lunettes avec les enfants, dites-leur ce que leurs pairs en pensent. </a:t>
            </a:r>
          </a:p>
          <a:p>
            <a:endParaRPr lang="fr-CA" sz="1200" b="0" i="0" u="none" strike="noStrike" kern="1200" cap="none" dirty="0">
              <a:solidFill>
                <a:schemeClr val="dk1"/>
              </a:solidFill>
              <a:effectLst/>
              <a:latin typeface="Calibri"/>
              <a:ea typeface="Calibri"/>
              <a:cs typeface="Calibri"/>
              <a:sym typeface="Calibri"/>
            </a:endParaRPr>
          </a:p>
          <a:p>
            <a:r>
              <a:rPr lang="fr-CA" sz="1200" b="0" i="0" u="none" strike="noStrike" kern="1200" cap="none" dirty="0">
                <a:solidFill>
                  <a:schemeClr val="dk1"/>
                </a:solidFill>
                <a:effectLst/>
                <a:latin typeface="Calibri"/>
                <a:ea typeface="Calibri"/>
                <a:cs typeface="Calibri"/>
                <a:sym typeface="Calibri"/>
              </a:rPr>
              <a:t>Dans une étude réalisée auprès d’enfants âgés de 6 à 10 ans, les répondants ont indiqué que les lunettes donnaient un</a:t>
            </a:r>
            <a:r>
              <a:rPr lang="fr-CA" sz="1200" b="0" i="0" u="none" strike="noStrike" kern="1200" cap="none" baseline="0" dirty="0">
                <a:solidFill>
                  <a:schemeClr val="dk1"/>
                </a:solidFill>
                <a:effectLst/>
                <a:latin typeface="Calibri"/>
                <a:ea typeface="Calibri"/>
                <a:cs typeface="Calibri"/>
                <a:sym typeface="Calibri"/>
              </a:rPr>
              <a:t> </a:t>
            </a:r>
            <a:r>
              <a:rPr lang="fr-CA" sz="1200" b="0" i="0" u="none" strike="noStrike" kern="1200" cap="none" dirty="0">
                <a:solidFill>
                  <a:schemeClr val="dk1"/>
                </a:solidFill>
                <a:effectLst/>
                <a:latin typeface="Calibri"/>
                <a:ea typeface="Calibri"/>
                <a:cs typeface="Calibri"/>
                <a:sym typeface="Calibri"/>
              </a:rPr>
              <a:t>air intelligent et honnête.</a:t>
            </a:r>
          </a:p>
          <a:p>
            <a:endParaRPr lang="fr-CA" sz="1200" b="0" i="0" u="none" strike="noStrike" kern="1200" cap="none" dirty="0">
              <a:solidFill>
                <a:schemeClr val="dk1"/>
              </a:solidFill>
              <a:effectLst/>
              <a:latin typeface="Calibri"/>
              <a:ea typeface="Calibri"/>
              <a:cs typeface="Calibri"/>
              <a:sym typeface="Calibri"/>
            </a:endParaRPr>
          </a:p>
          <a:p>
            <a:r>
              <a:rPr lang="fr-CA" sz="1200" b="0" i="0" u="none" strike="noStrike" kern="1200" cap="none" dirty="0">
                <a:solidFill>
                  <a:schemeClr val="dk1"/>
                </a:solidFill>
                <a:effectLst/>
                <a:latin typeface="Calibri"/>
                <a:ea typeface="Calibri"/>
                <a:cs typeface="Calibri"/>
                <a:sym typeface="Calibri"/>
              </a:rPr>
              <a:t>Une étude réalisé </a:t>
            </a:r>
            <a:r>
              <a:rPr lang="fr-CA" sz="1200" b="0" i="0" u="none" strike="noStrike" kern="1200" cap="none" baseline="0" dirty="0">
                <a:solidFill>
                  <a:schemeClr val="dk1"/>
                </a:solidFill>
                <a:effectLst/>
                <a:latin typeface="Calibri"/>
                <a:ea typeface="Calibri"/>
                <a:cs typeface="Calibri"/>
                <a:sym typeface="Calibri"/>
              </a:rPr>
              <a:t>e</a:t>
            </a:r>
            <a:r>
              <a:rPr lang="fr-CA" sz="1200" b="0" i="0" u="none" strike="noStrike" kern="1200" cap="none" dirty="0">
                <a:solidFill>
                  <a:schemeClr val="dk1"/>
                </a:solidFill>
                <a:effectLst/>
                <a:latin typeface="Calibri"/>
                <a:ea typeface="Calibri"/>
                <a:cs typeface="Calibri"/>
                <a:sym typeface="Calibri"/>
              </a:rPr>
              <a:t>n 2003 par la</a:t>
            </a:r>
            <a:r>
              <a:rPr lang="fr-CA" sz="1200" b="0" i="0" u="none" strike="noStrike" kern="1200" cap="none" baseline="0" dirty="0">
                <a:solidFill>
                  <a:schemeClr val="dk1"/>
                </a:solidFill>
                <a:effectLst/>
                <a:latin typeface="Calibri"/>
                <a:ea typeface="Calibri"/>
                <a:cs typeface="Calibri"/>
                <a:sym typeface="Calibri"/>
              </a:rPr>
              <a:t> </a:t>
            </a:r>
            <a:r>
              <a:rPr lang="fr-CA" sz="1200" b="0" i="0" u="none" strike="noStrike" kern="1200" cap="none" dirty="0">
                <a:solidFill>
                  <a:schemeClr val="dk1"/>
                </a:solidFill>
                <a:effectLst/>
                <a:latin typeface="Calibri"/>
                <a:ea typeface="Calibri"/>
                <a:cs typeface="Calibri"/>
                <a:sym typeface="Calibri"/>
              </a:rPr>
              <a:t> D</a:t>
            </a:r>
            <a:r>
              <a:rPr lang="fr-CA" sz="1200" b="0" i="0" u="none" strike="noStrike" kern="1200" cap="none" baseline="30000" dirty="0">
                <a:solidFill>
                  <a:schemeClr val="dk1"/>
                </a:solidFill>
                <a:effectLst/>
                <a:latin typeface="Calibri"/>
                <a:ea typeface="Calibri"/>
                <a:cs typeface="Calibri"/>
                <a:sym typeface="Calibri"/>
              </a:rPr>
              <a:t>re</a:t>
            </a:r>
            <a:r>
              <a:rPr lang="fr-CA" sz="1200" b="0" i="0" u="none" strike="noStrike" kern="1200" cap="none" dirty="0">
                <a:solidFill>
                  <a:schemeClr val="dk1"/>
                </a:solidFill>
                <a:effectLst/>
                <a:latin typeface="Calibri"/>
                <a:ea typeface="Calibri"/>
                <a:cs typeface="Calibri"/>
                <a:sym typeface="Calibri"/>
              </a:rPr>
              <a:t> Madeline </a:t>
            </a:r>
            <a:r>
              <a:rPr lang="fr-CA" sz="1200" b="0" i="0" u="none" strike="noStrike" kern="1200" cap="none" dirty="0" err="1">
                <a:solidFill>
                  <a:schemeClr val="dk1"/>
                </a:solidFill>
                <a:effectLst/>
                <a:latin typeface="Calibri"/>
                <a:ea typeface="Calibri"/>
                <a:cs typeface="Calibri"/>
                <a:sym typeface="Calibri"/>
              </a:rPr>
              <a:t>Romeu</a:t>
            </a:r>
            <a:r>
              <a:rPr lang="fr-CA" sz="1200" b="0" i="0" u="none" strike="noStrike" kern="1200" cap="none" dirty="0">
                <a:solidFill>
                  <a:schemeClr val="dk1"/>
                </a:solidFill>
                <a:effectLst/>
                <a:latin typeface="Calibri"/>
                <a:ea typeface="Calibri"/>
                <a:cs typeface="Calibri"/>
                <a:sym typeface="Calibri"/>
              </a:rPr>
              <a:t>, optométriste, a révélé que les enfants aimaient mieux les verres photochromiques que les verres clairs. En fait, 90 % des enfants préfèrent les verres Transitions aux verres clairs ordinaires. </a:t>
            </a:r>
          </a:p>
          <a:p>
            <a:endParaRPr lang="fr-CA" sz="1200" b="0" i="0" u="none" strike="noStrike" kern="1200" cap="none" dirty="0">
              <a:solidFill>
                <a:schemeClr val="dk1"/>
              </a:solidFill>
              <a:effectLst/>
              <a:latin typeface="Calibri"/>
              <a:ea typeface="Calibri"/>
              <a:cs typeface="Calibri"/>
              <a:sym typeface="Calibri"/>
            </a:endParaRPr>
          </a:p>
          <a:p>
            <a:r>
              <a:rPr lang="fr-CA" sz="1200" b="0" i="0" u="none" strike="noStrike" kern="1200" cap="none" dirty="0">
                <a:solidFill>
                  <a:schemeClr val="dk1"/>
                </a:solidFill>
                <a:effectLst/>
                <a:latin typeface="Calibri"/>
                <a:ea typeface="Calibri"/>
                <a:cs typeface="Calibri"/>
                <a:sym typeface="Calibri"/>
              </a:rPr>
              <a:t>Les lunettes peuvent être un formidable</a:t>
            </a:r>
            <a:r>
              <a:rPr lang="fr-CA" sz="1200" b="0" i="0" u="none" strike="noStrike" kern="1200" cap="none" baseline="0" dirty="0">
                <a:solidFill>
                  <a:schemeClr val="dk1"/>
                </a:solidFill>
                <a:effectLst/>
                <a:latin typeface="Calibri"/>
                <a:ea typeface="Calibri"/>
                <a:cs typeface="Calibri"/>
                <a:sym typeface="Calibri"/>
              </a:rPr>
              <a:t> </a:t>
            </a:r>
            <a:r>
              <a:rPr lang="fr-CA" sz="1200" b="0" i="0" u="none" strike="noStrike" kern="1200" cap="none" dirty="0">
                <a:solidFill>
                  <a:schemeClr val="dk1"/>
                </a:solidFill>
                <a:effectLst/>
                <a:latin typeface="Calibri"/>
                <a:ea typeface="Calibri"/>
                <a:cs typeface="Calibri"/>
                <a:sym typeface="Calibri"/>
              </a:rPr>
              <a:t>accessoire. Certains enfants</a:t>
            </a:r>
            <a:r>
              <a:rPr lang="fr-CA" sz="1200" b="0" i="0" u="none" strike="noStrike" kern="1200" cap="none" baseline="0" dirty="0">
                <a:solidFill>
                  <a:schemeClr val="dk1"/>
                </a:solidFill>
                <a:effectLst/>
                <a:latin typeface="Calibri"/>
                <a:ea typeface="Calibri"/>
                <a:cs typeface="Calibri"/>
                <a:sym typeface="Calibri"/>
              </a:rPr>
              <a:t> </a:t>
            </a:r>
            <a:r>
              <a:rPr lang="fr-CA" sz="1200" b="0" i="0" u="none" strike="noStrike" kern="1200" cap="none" dirty="0">
                <a:solidFill>
                  <a:schemeClr val="dk1"/>
                </a:solidFill>
                <a:effectLst/>
                <a:latin typeface="Calibri"/>
                <a:ea typeface="Calibri"/>
                <a:cs typeface="Calibri"/>
                <a:sym typeface="Calibri"/>
              </a:rPr>
              <a:t>achètent des lunettes sans prescription </a:t>
            </a:r>
            <a:r>
              <a:rPr lang="fr-CA" sz="1200" b="0" i="0" u="none" strike="noStrike" kern="1200" cap="none" baseline="0" dirty="0">
                <a:solidFill>
                  <a:schemeClr val="dk1"/>
                </a:solidFill>
                <a:effectLst/>
                <a:latin typeface="Calibri"/>
                <a:ea typeface="Calibri"/>
                <a:cs typeface="Calibri"/>
                <a:sym typeface="Calibri"/>
              </a:rPr>
              <a:t>comme accessoire amusant</a:t>
            </a:r>
            <a:r>
              <a:rPr lang="fr-CA" sz="1200" b="0" i="0" u="none" strike="noStrike" kern="1200" cap="none" dirty="0">
                <a:solidFill>
                  <a:schemeClr val="dk1"/>
                </a:solidFill>
                <a:effectLst/>
                <a:latin typeface="Calibri"/>
                <a:ea typeface="Calibri"/>
                <a:cs typeface="Calibri"/>
                <a:sym typeface="Calibri"/>
              </a:rPr>
              <a:t> chez des détaillants comme </a:t>
            </a:r>
            <a:r>
              <a:rPr lang="fr-CA" sz="1200" b="0" i="0" u="none" strike="noStrike" kern="1200" cap="none" dirty="0" err="1">
                <a:solidFill>
                  <a:schemeClr val="dk1"/>
                </a:solidFill>
                <a:effectLst/>
                <a:latin typeface="Calibri"/>
                <a:ea typeface="Calibri"/>
                <a:cs typeface="Calibri"/>
                <a:sym typeface="Calibri"/>
              </a:rPr>
              <a:t>Claire’s</a:t>
            </a:r>
            <a:r>
              <a:rPr lang="fr-CA" sz="1200" b="0" i="0" u="none" strike="noStrike" kern="1200" cap="none" dirty="0">
                <a:solidFill>
                  <a:schemeClr val="dk1"/>
                </a:solidFill>
                <a:effectLst/>
                <a:latin typeface="Calibri"/>
                <a:ea typeface="Calibri"/>
                <a:cs typeface="Calibri"/>
                <a:sym typeface="Calibri"/>
              </a:rPr>
              <a:t>.</a:t>
            </a:r>
          </a:p>
          <a:p>
            <a:r>
              <a:rPr lang="fr-CA" sz="1200" b="0" i="0" u="none" strike="noStrike" kern="1200" cap="none" dirty="0">
                <a:solidFill>
                  <a:schemeClr val="dk1"/>
                </a:solidFill>
                <a:effectLst/>
                <a:latin typeface="Calibri"/>
                <a:ea typeface="Calibri"/>
                <a:cs typeface="Calibri"/>
                <a:sym typeface="Calibri"/>
              </a:rPr>
              <a:t> </a:t>
            </a:r>
          </a:p>
        </p:txBody>
      </p:sp>
      <p:sp>
        <p:nvSpPr>
          <p:cNvPr id="440" name="Shape 440"/>
          <p:cNvSpPr txBox="1">
            <a:spLocks noGrp="1"/>
          </p:cNvSpPr>
          <p:nvPr>
            <p:ph type="sldNum" idx="12"/>
          </p:nvPr>
        </p:nvSpPr>
        <p:spPr>
          <a:xfrm>
            <a:off x="4023093" y="8917421"/>
            <a:ext cx="3077740" cy="469423"/>
          </a:xfrm>
          <a:prstGeom prst="rect">
            <a:avLst/>
          </a:prstGeom>
          <a:noFill/>
          <a:ln>
            <a:noFill/>
          </a:ln>
        </p:spPr>
        <p:txBody>
          <a:bodyPr lIns="94205" tIns="47103" rIns="94205" bIns="47103"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12</a:t>
            </a:fld>
            <a:endParaRPr lang="en-US" sz="1200" dirty="0">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Shape 299"/>
          <p:cNvSpPr>
            <a:spLocks noGrp="1" noRot="1" noChangeAspect="1"/>
          </p:cNvSpPr>
          <p:nvPr>
            <p:ph type="sldImg" idx="2"/>
          </p:nvPr>
        </p:nvSpPr>
        <p:spPr>
          <a:xfrm>
            <a:off x="420688" y="704850"/>
            <a:ext cx="6261100" cy="35210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00" name="Shape 300"/>
          <p:cNvSpPr txBox="1">
            <a:spLocks noGrp="1"/>
          </p:cNvSpPr>
          <p:nvPr>
            <p:ph type="body" idx="1"/>
          </p:nvPr>
        </p:nvSpPr>
        <p:spPr>
          <a:xfrm>
            <a:off x="710248" y="4459527"/>
            <a:ext cx="5681980" cy="4224814"/>
          </a:xfrm>
          <a:prstGeom prst="rect">
            <a:avLst/>
          </a:prstGeom>
          <a:noFill/>
          <a:ln>
            <a:noFill/>
          </a:ln>
        </p:spPr>
        <p:txBody>
          <a:bodyPr lIns="94205" tIns="47103" rIns="94205" bIns="47103" anchor="t" anchorCtr="0">
            <a:noAutofit/>
          </a:bodyPr>
          <a:lstStyle/>
          <a:p>
            <a:r>
              <a:rPr lang="fr-CA" sz="1200" b="0" i="0" u="none" strike="noStrike" kern="1200" cap="none" dirty="0">
                <a:solidFill>
                  <a:schemeClr val="dk1"/>
                </a:solidFill>
                <a:effectLst/>
                <a:latin typeface="Calibri"/>
                <a:ea typeface="Calibri"/>
                <a:cs typeface="Calibri"/>
                <a:sym typeface="Calibri"/>
              </a:rPr>
              <a:t>Les verres Transitions sont parfaits pour les enfants… Une seule paire convient à tout! Les verres bloquent 100 % des rayons UVA et UVB. Ils aident aussi à filtrer la lumière bleue nocive à l’intérieur, mais surtout à l’extérieur. Ils réduisent les éblouissements douloureux afin que les enfants voient toujours bien, peu importe l’intensité de la lumière, diminuent la fatigue oculaire et améliorent le confort visuel.</a:t>
            </a:r>
          </a:p>
          <a:p>
            <a:endParaRPr lang="fr-CA" sz="1200" b="0" i="0" u="none" strike="noStrike" kern="1200" cap="none" dirty="0">
              <a:solidFill>
                <a:schemeClr val="dk1"/>
              </a:solidFill>
              <a:effectLst/>
              <a:latin typeface="Calibri"/>
              <a:ea typeface="Calibri"/>
              <a:cs typeface="Calibri"/>
              <a:sym typeface="Calibri"/>
            </a:endParaRPr>
          </a:p>
          <a:p>
            <a:r>
              <a:rPr lang="fr-CA" sz="1200" b="0" i="0" u="none" strike="noStrike" kern="1200" cap="none" dirty="0">
                <a:solidFill>
                  <a:schemeClr val="dk1"/>
                </a:solidFill>
                <a:effectLst/>
                <a:latin typeface="Calibri"/>
                <a:ea typeface="Calibri"/>
                <a:cs typeface="Calibri"/>
                <a:sym typeface="Calibri"/>
              </a:rPr>
              <a:t>Pour que les verres soient parfaits pour les enfants, ajoutez du polycarbonate pour maximiser la résistance aux chocs. Plus de 40 000 blessures oculaires liées au sport surviennent chaque année. En fait, 90 % d’entre elles auraient pu être évitées avec le bon type de lunettes. </a:t>
            </a:r>
          </a:p>
          <a:p>
            <a:endParaRPr lang="fr-CA" sz="1200" b="0" i="0" u="none" strike="noStrike" kern="1200" cap="none" dirty="0">
              <a:solidFill>
                <a:schemeClr val="dk1"/>
              </a:solidFill>
              <a:effectLst/>
              <a:latin typeface="Calibri"/>
              <a:ea typeface="Calibri"/>
              <a:cs typeface="Calibri"/>
              <a:sym typeface="Calibri"/>
            </a:endParaRPr>
          </a:p>
          <a:p>
            <a:r>
              <a:rPr lang="fr-CA" sz="1200" b="0" i="0" u="none" strike="noStrike" kern="1200" cap="none" dirty="0">
                <a:solidFill>
                  <a:schemeClr val="dk1"/>
                </a:solidFill>
                <a:effectLst/>
                <a:latin typeface="Calibri"/>
                <a:ea typeface="Calibri"/>
                <a:cs typeface="Calibri"/>
                <a:sym typeface="Calibri"/>
              </a:rPr>
              <a:t>Il existe également plusieurs bonnes raisons d’inclure le traitement antireflet dans votre prescription pour enfants. La vision et les améliorations esthétiques du traitement antireflet rendent le port des verres plus positif et la vue des enfants plus claire et confortable. De plus, les verres en polycarbonate réduisent les éblouissements et les reflets que les appareils numériques émettent. </a:t>
            </a:r>
          </a:p>
          <a:p>
            <a:endParaRPr lang="fr-CA" sz="1200" b="0" i="0" u="none" strike="noStrike" kern="1200" cap="none" dirty="0">
              <a:solidFill>
                <a:schemeClr val="dk1"/>
              </a:solidFill>
              <a:effectLst/>
              <a:latin typeface="Calibri"/>
              <a:ea typeface="Calibri"/>
              <a:cs typeface="Calibri"/>
              <a:sym typeface="Calibri"/>
            </a:endParaRPr>
          </a:p>
          <a:p>
            <a:r>
              <a:rPr lang="fr-CA" sz="1200" b="0" i="0" u="none" strike="noStrike" kern="1200" cap="none" dirty="0" smtClean="0">
                <a:solidFill>
                  <a:schemeClr val="dk1"/>
                </a:solidFill>
                <a:effectLst/>
                <a:latin typeface="Calibri"/>
                <a:ea typeface="Calibri"/>
                <a:cs typeface="Calibri"/>
                <a:sym typeface="Calibri"/>
              </a:rPr>
              <a:t>Ce forfait jumelant des </a:t>
            </a:r>
            <a:r>
              <a:rPr lang="fr-CA" sz="1200" b="0" i="0" u="none" strike="noStrike" kern="1200" cap="none" dirty="0">
                <a:solidFill>
                  <a:schemeClr val="dk1"/>
                </a:solidFill>
                <a:effectLst/>
                <a:latin typeface="Calibri"/>
                <a:ea typeface="Calibri"/>
                <a:cs typeface="Calibri"/>
                <a:sym typeface="Calibri"/>
              </a:rPr>
              <a:t>verres </a:t>
            </a:r>
            <a:r>
              <a:rPr lang="fr-CA" sz="1200" b="0" i="0" u="none" strike="noStrike" kern="1200" cap="none" dirty="0" smtClean="0">
                <a:solidFill>
                  <a:schemeClr val="dk1"/>
                </a:solidFill>
                <a:effectLst/>
                <a:latin typeface="Calibri"/>
                <a:ea typeface="Calibri"/>
                <a:cs typeface="Calibri"/>
                <a:sym typeface="Calibri"/>
              </a:rPr>
              <a:t>procure </a:t>
            </a:r>
            <a:r>
              <a:rPr lang="fr-CA" sz="1200" b="0" i="0" u="none" strike="noStrike" kern="1200" cap="none" dirty="0">
                <a:solidFill>
                  <a:schemeClr val="dk1"/>
                </a:solidFill>
                <a:effectLst/>
                <a:latin typeface="Calibri"/>
                <a:ea typeface="Calibri"/>
                <a:cs typeface="Calibri"/>
                <a:sym typeface="Calibri"/>
              </a:rPr>
              <a:t>un confort visuel et permet à la famille d’économiser. </a:t>
            </a:r>
            <a:r>
              <a:rPr lang="fr-CA" sz="1200" b="0" i="0" u="none" strike="noStrike" kern="1200" cap="none" dirty="0" smtClean="0">
                <a:solidFill>
                  <a:schemeClr val="dk1"/>
                </a:solidFill>
                <a:effectLst/>
                <a:latin typeface="Calibri"/>
                <a:ea typeface="Calibri"/>
                <a:cs typeface="Calibri"/>
                <a:sym typeface="Calibri"/>
              </a:rPr>
              <a:t>Cela rend les choses simples</a:t>
            </a:r>
            <a:r>
              <a:rPr lang="fr-CA" sz="1200" b="0" i="0" u="none" strike="noStrike" kern="1200" cap="none" dirty="0">
                <a:solidFill>
                  <a:schemeClr val="dk1"/>
                </a:solidFill>
                <a:effectLst/>
                <a:latin typeface="Calibri"/>
                <a:ea typeface="Calibri"/>
                <a:cs typeface="Calibri"/>
                <a:sym typeface="Calibri"/>
              </a:rPr>
              <a:t>, </a:t>
            </a:r>
            <a:r>
              <a:rPr lang="fr-CA" sz="1200" b="0" i="0" u="none" strike="noStrike" kern="1200" cap="none" dirty="0" smtClean="0">
                <a:solidFill>
                  <a:schemeClr val="dk1"/>
                </a:solidFill>
                <a:effectLst/>
                <a:latin typeface="Calibri"/>
                <a:ea typeface="Calibri"/>
                <a:cs typeface="Calibri"/>
                <a:sym typeface="Calibri"/>
              </a:rPr>
              <a:t>de sorte que les </a:t>
            </a:r>
            <a:r>
              <a:rPr lang="fr-CA" sz="1200" b="0" i="0" u="none" strike="noStrike" kern="1200" cap="none" dirty="0">
                <a:solidFill>
                  <a:schemeClr val="dk1"/>
                </a:solidFill>
                <a:effectLst/>
                <a:latin typeface="Calibri"/>
                <a:ea typeface="Calibri"/>
                <a:cs typeface="Calibri"/>
                <a:sym typeface="Calibri"/>
              </a:rPr>
              <a:t>parents </a:t>
            </a:r>
            <a:r>
              <a:rPr lang="fr-CA" sz="1200" b="0" i="0" u="none" strike="noStrike" kern="1200" cap="none" dirty="0" smtClean="0">
                <a:solidFill>
                  <a:schemeClr val="dk1"/>
                </a:solidFill>
                <a:effectLst/>
                <a:latin typeface="Calibri"/>
                <a:ea typeface="Calibri"/>
                <a:cs typeface="Calibri"/>
                <a:sym typeface="Calibri"/>
              </a:rPr>
              <a:t>sont plus </a:t>
            </a:r>
            <a:r>
              <a:rPr lang="fr-CA" sz="1200" b="0" i="0" u="none" strike="noStrike" kern="1200" cap="none" dirty="0">
                <a:solidFill>
                  <a:schemeClr val="dk1"/>
                </a:solidFill>
                <a:effectLst/>
                <a:latin typeface="Calibri"/>
                <a:ea typeface="Calibri"/>
                <a:cs typeface="Calibri"/>
                <a:sym typeface="Calibri"/>
              </a:rPr>
              <a:t>à l’aise, l’enfant dispose de moins</a:t>
            </a:r>
            <a:r>
              <a:rPr lang="fr-CA" sz="1200" b="0" i="0" u="none" strike="noStrike" kern="1200" cap="none" baseline="0" dirty="0">
                <a:solidFill>
                  <a:schemeClr val="dk1"/>
                </a:solidFill>
                <a:effectLst/>
                <a:latin typeface="Calibri"/>
                <a:ea typeface="Calibri"/>
                <a:cs typeface="Calibri"/>
                <a:sym typeface="Calibri"/>
              </a:rPr>
              <a:t> de temps pour être</a:t>
            </a:r>
            <a:r>
              <a:rPr lang="fr-CA" sz="1200" b="0" i="0" u="none" strike="noStrike" kern="1200" cap="none" dirty="0">
                <a:solidFill>
                  <a:schemeClr val="dk1"/>
                </a:solidFill>
                <a:effectLst/>
                <a:latin typeface="Calibri"/>
                <a:ea typeface="Calibri"/>
                <a:cs typeface="Calibri"/>
                <a:sym typeface="Calibri"/>
              </a:rPr>
              <a:t> distrait et vous pouvez recommander des verres de qualité sans hésitation</a:t>
            </a:r>
            <a:r>
              <a:rPr lang="fr-CA" sz="1200" b="0" i="0" u="none" strike="noStrike" kern="1200" cap="none" dirty="0" smtClean="0">
                <a:solidFill>
                  <a:schemeClr val="dk1"/>
                </a:solidFill>
                <a:effectLst/>
                <a:latin typeface="Calibri"/>
                <a:ea typeface="Calibri"/>
                <a:cs typeface="Calibri"/>
                <a:sym typeface="Calibri"/>
              </a:rPr>
              <a:t>.</a:t>
            </a:r>
            <a:endParaRPr lang="fr-CA" sz="1200" b="0" i="0" u="none" strike="noStrike" kern="1200" cap="none" dirty="0">
              <a:solidFill>
                <a:schemeClr val="dk1"/>
              </a:solidFill>
              <a:effectLst/>
              <a:latin typeface="Calibri"/>
              <a:ea typeface="Calibri"/>
              <a:cs typeface="Calibri"/>
              <a:sym typeface="Calibri"/>
            </a:endParaRPr>
          </a:p>
          <a:p>
            <a:endParaRPr lang="fr-CA" sz="1200" b="0" i="0" u="none" strike="noStrike" kern="1200" cap="none" dirty="0">
              <a:solidFill>
                <a:schemeClr val="dk1"/>
              </a:solidFill>
              <a:effectLst/>
              <a:latin typeface="Calibri"/>
              <a:ea typeface="Calibri"/>
              <a:cs typeface="Calibri"/>
              <a:sym typeface="Calibri"/>
            </a:endParaRPr>
          </a:p>
          <a:p>
            <a:r>
              <a:rPr lang="fr-CA" sz="1200" b="0" i="0" u="none" strike="noStrike" kern="1200" cap="none" dirty="0">
                <a:solidFill>
                  <a:schemeClr val="dk1"/>
                </a:solidFill>
                <a:effectLst/>
                <a:latin typeface="Calibri"/>
                <a:ea typeface="Calibri"/>
                <a:cs typeface="Calibri"/>
                <a:sym typeface="Calibri"/>
              </a:rPr>
              <a:t>Offrez des garanties, mais limitez-les puisque les prescriptions sont valides un an pour les enfants contrairement à deux ans pour les adultes. Puisque les garanties représentent une valeur ajoutée, assurez-vous d’en parler, </a:t>
            </a:r>
            <a:r>
              <a:rPr lang="fr-CA" sz="1200" b="0" i="0" u="none" strike="noStrike" kern="1200" cap="none" dirty="0" smtClean="0">
                <a:solidFill>
                  <a:schemeClr val="dk1"/>
                </a:solidFill>
                <a:effectLst/>
                <a:latin typeface="Calibri"/>
                <a:ea typeface="Calibri"/>
                <a:cs typeface="Calibri"/>
                <a:sym typeface="Calibri"/>
              </a:rPr>
              <a:t>même de celles </a:t>
            </a:r>
            <a:r>
              <a:rPr lang="fr-CA" sz="1200" b="0" i="0" u="none" strike="noStrike" kern="1200" cap="none" dirty="0">
                <a:solidFill>
                  <a:schemeClr val="dk1"/>
                </a:solidFill>
                <a:effectLst/>
                <a:latin typeface="Calibri"/>
                <a:ea typeface="Calibri"/>
                <a:cs typeface="Calibri"/>
                <a:sym typeface="Calibri"/>
              </a:rPr>
              <a:t>du fabricant.</a:t>
            </a:r>
          </a:p>
          <a:p>
            <a:r>
              <a:rPr lang="fr-CA" sz="1200" b="0" i="0" u="none" strike="noStrike" kern="1200" cap="none" dirty="0">
                <a:solidFill>
                  <a:schemeClr val="dk1"/>
                </a:solidFill>
                <a:effectLst/>
                <a:latin typeface="Calibri"/>
                <a:ea typeface="Calibri"/>
                <a:cs typeface="Calibri"/>
                <a:sym typeface="Calibri"/>
              </a:rPr>
              <a:t> </a:t>
            </a:r>
          </a:p>
        </p:txBody>
      </p:sp>
      <p:sp>
        <p:nvSpPr>
          <p:cNvPr id="301" name="Shape 301"/>
          <p:cNvSpPr txBox="1">
            <a:spLocks noGrp="1"/>
          </p:cNvSpPr>
          <p:nvPr>
            <p:ph type="sldNum" idx="12"/>
          </p:nvPr>
        </p:nvSpPr>
        <p:spPr>
          <a:xfrm>
            <a:off x="4023093" y="8917421"/>
            <a:ext cx="3077740" cy="469423"/>
          </a:xfrm>
          <a:prstGeom prst="rect">
            <a:avLst/>
          </a:prstGeom>
          <a:noFill/>
          <a:ln>
            <a:noFill/>
          </a:ln>
        </p:spPr>
        <p:txBody>
          <a:bodyPr lIns="94205" tIns="47103" rIns="94205" bIns="47103"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13</a:t>
            </a:fld>
            <a:endParaRPr lang="en-US" sz="1200" dirty="0">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Shape 430"/>
          <p:cNvSpPr>
            <a:spLocks noGrp="1" noRot="1" noChangeAspect="1"/>
          </p:cNvSpPr>
          <p:nvPr>
            <p:ph type="sldImg" idx="2"/>
          </p:nvPr>
        </p:nvSpPr>
        <p:spPr>
          <a:xfrm>
            <a:off x="420688" y="704850"/>
            <a:ext cx="6261100" cy="35210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31" name="Shape 431"/>
          <p:cNvSpPr txBox="1">
            <a:spLocks noGrp="1"/>
          </p:cNvSpPr>
          <p:nvPr>
            <p:ph type="body" idx="1"/>
          </p:nvPr>
        </p:nvSpPr>
        <p:spPr>
          <a:xfrm>
            <a:off x="710248" y="4459527"/>
            <a:ext cx="5681980" cy="4224814"/>
          </a:xfrm>
          <a:prstGeom prst="rect">
            <a:avLst/>
          </a:prstGeom>
          <a:noFill/>
          <a:ln>
            <a:noFill/>
          </a:ln>
        </p:spPr>
        <p:txBody>
          <a:bodyPr lIns="94205" tIns="47103" rIns="94205" bIns="47103" anchor="t" anchorCtr="0">
            <a:noAutofit/>
          </a:bodyPr>
          <a:lstStyle/>
          <a:p>
            <a:r>
              <a:rPr lang="fr-CA" sz="1200" b="0" i="0" u="none" strike="noStrike" kern="1200" cap="none" dirty="0">
                <a:solidFill>
                  <a:schemeClr val="dk1"/>
                </a:solidFill>
                <a:effectLst/>
                <a:latin typeface="Calibri"/>
                <a:ea typeface="Calibri"/>
                <a:cs typeface="Calibri"/>
                <a:sym typeface="Calibri"/>
              </a:rPr>
              <a:t>Avec les enfants, comme avec les adultes, il faut commencer par les verres. La monture vient en deuxième et doit tenir compte du niveau d’activité, de la forme du visage, du pont et de la taille des yeux (la monture ne doit pas être trop ajustée, car elle ne doit pas être remplacée dès que l’enfant grandit, mais pas trop grande non plus, car le confort est primordial). </a:t>
            </a:r>
          </a:p>
          <a:p>
            <a:endParaRPr lang="fr-CA" sz="1200" b="0" i="0" u="none" strike="noStrike" kern="1200" cap="none" dirty="0">
              <a:solidFill>
                <a:schemeClr val="dk1"/>
              </a:solidFill>
              <a:effectLst/>
              <a:latin typeface="Calibri"/>
              <a:ea typeface="Calibri"/>
              <a:cs typeface="Calibri"/>
              <a:sym typeface="Calibri"/>
            </a:endParaRPr>
          </a:p>
          <a:p>
            <a:r>
              <a:rPr lang="fr-CA" sz="1200" b="0" i="0" u="none" strike="noStrike" kern="1200" cap="none" dirty="0">
                <a:solidFill>
                  <a:schemeClr val="dk1"/>
                </a:solidFill>
                <a:effectLst/>
                <a:latin typeface="Calibri"/>
                <a:ea typeface="Calibri"/>
                <a:cs typeface="Calibri"/>
                <a:sym typeface="Calibri"/>
              </a:rPr>
              <a:t>Pour les sports, les lunettes de protection avec prescription devraient être aussi importantes que de l’équipement de protection. Un enfant peut-il étudier à l’école, faire du vélo, etc., sans ses lunettes? Dans la négative, une paire de réserve est nécessaire. En plus de servir de paire de réserve, ces lunettes peuvent servir d’accessoire mode. Deux modèles différents qui permettent de faire un peu changement peuvent rendre le port de lunettes plus amusant. </a:t>
            </a:r>
          </a:p>
          <a:p>
            <a:endParaRPr lang="fr-CA" sz="1200" b="0" i="0" u="none" strike="noStrike" kern="1200" cap="none" dirty="0">
              <a:solidFill>
                <a:schemeClr val="dk1"/>
              </a:solidFill>
              <a:effectLst/>
              <a:latin typeface="Calibri"/>
              <a:ea typeface="Calibri"/>
              <a:cs typeface="Calibri"/>
              <a:sym typeface="Calibri"/>
            </a:endParaRPr>
          </a:p>
          <a:p>
            <a:r>
              <a:rPr lang="fr-CA" sz="1200" b="0" i="0" u="none" strike="noStrike" kern="1200" cap="none" dirty="0">
                <a:solidFill>
                  <a:schemeClr val="dk1"/>
                </a:solidFill>
                <a:effectLst/>
                <a:latin typeface="Calibri"/>
                <a:ea typeface="Calibri"/>
                <a:cs typeface="Calibri"/>
                <a:sym typeface="Calibri"/>
              </a:rPr>
              <a:t>Quand vous recommandez des verres Transitions, trouvez une monture qui semble aussi parfaite pour être portée à l’intérieur qu’à l’extérieur. </a:t>
            </a:r>
          </a:p>
        </p:txBody>
      </p:sp>
      <p:sp>
        <p:nvSpPr>
          <p:cNvPr id="432" name="Shape 432"/>
          <p:cNvSpPr txBox="1">
            <a:spLocks noGrp="1"/>
          </p:cNvSpPr>
          <p:nvPr>
            <p:ph type="sldNum" idx="12"/>
          </p:nvPr>
        </p:nvSpPr>
        <p:spPr>
          <a:xfrm>
            <a:off x="4023093" y="8917421"/>
            <a:ext cx="3077740" cy="469423"/>
          </a:xfrm>
          <a:prstGeom prst="rect">
            <a:avLst/>
          </a:prstGeom>
          <a:noFill/>
          <a:ln>
            <a:noFill/>
          </a:ln>
        </p:spPr>
        <p:txBody>
          <a:bodyPr lIns="94205" tIns="47103" rIns="94205" bIns="47103"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14</a:t>
            </a:fld>
            <a:endParaRPr lang="en-US" sz="1200" dirty="0">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Shape 445"/>
          <p:cNvSpPr>
            <a:spLocks noGrp="1" noRot="1" noChangeAspect="1"/>
          </p:cNvSpPr>
          <p:nvPr>
            <p:ph type="sldImg" idx="2"/>
          </p:nvPr>
        </p:nvSpPr>
        <p:spPr>
          <a:xfrm>
            <a:off x="420688" y="704850"/>
            <a:ext cx="6261100" cy="35210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46" name="Shape 446"/>
          <p:cNvSpPr txBox="1">
            <a:spLocks noGrp="1"/>
          </p:cNvSpPr>
          <p:nvPr>
            <p:ph type="body" idx="1"/>
          </p:nvPr>
        </p:nvSpPr>
        <p:spPr>
          <a:xfrm>
            <a:off x="710248" y="4459527"/>
            <a:ext cx="5681980" cy="4224814"/>
          </a:xfrm>
          <a:prstGeom prst="rect">
            <a:avLst/>
          </a:prstGeom>
          <a:noFill/>
          <a:ln>
            <a:noFill/>
          </a:ln>
        </p:spPr>
        <p:txBody>
          <a:bodyPr lIns="94205" tIns="47103" rIns="94205" bIns="47103" anchor="t" anchorCtr="0">
            <a:noAutofit/>
          </a:bodyPr>
          <a:lstStyle/>
          <a:p>
            <a:r>
              <a:rPr lang="fr-CA" sz="1200" b="0" i="0" u="none" strike="noStrike" kern="1200" cap="none" dirty="0" smtClean="0">
                <a:solidFill>
                  <a:schemeClr val="dk1"/>
                </a:solidFill>
                <a:effectLst/>
                <a:latin typeface="Calibri"/>
                <a:ea typeface="Calibri"/>
                <a:cs typeface="Calibri"/>
                <a:sym typeface="Calibri"/>
              </a:rPr>
              <a:t>Lors de</a:t>
            </a:r>
            <a:r>
              <a:rPr lang="fr-CA" sz="1200" b="0" i="0" u="none" strike="noStrike" kern="1200" cap="none" baseline="0" dirty="0" smtClean="0">
                <a:solidFill>
                  <a:schemeClr val="dk1"/>
                </a:solidFill>
                <a:effectLst/>
                <a:latin typeface="Calibri"/>
                <a:ea typeface="Calibri"/>
                <a:cs typeface="Calibri"/>
                <a:sym typeface="Calibri"/>
              </a:rPr>
              <a:t> l</a:t>
            </a:r>
            <a:r>
              <a:rPr lang="fr-CA" sz="1200" b="0" i="0" u="none" strike="noStrike" kern="1200" cap="none" dirty="0" smtClean="0">
                <a:solidFill>
                  <a:schemeClr val="dk1"/>
                </a:solidFill>
                <a:effectLst/>
                <a:latin typeface="Calibri"/>
                <a:ea typeface="Calibri"/>
                <a:cs typeface="Calibri"/>
                <a:sym typeface="Calibri"/>
              </a:rPr>
              <a:t>a conversation, nous partageons des connaissances, nous parlons de produits, de prix et nous devons aussi accorder de l’importance</a:t>
            </a:r>
            <a:r>
              <a:rPr lang="fr-CA" sz="1200" b="0" i="0" u="none" strike="noStrike" kern="1200" cap="none" baseline="0" dirty="0" smtClean="0">
                <a:solidFill>
                  <a:schemeClr val="dk1"/>
                </a:solidFill>
                <a:effectLst/>
                <a:latin typeface="Calibri"/>
                <a:ea typeface="Calibri"/>
                <a:cs typeface="Calibri"/>
                <a:sym typeface="Calibri"/>
              </a:rPr>
              <a:t> à l</a:t>
            </a:r>
            <a:r>
              <a:rPr lang="fr-FR" dirty="0" smtClean="0"/>
              <a:t>a façon dont nous présentons le tout à nos patients, parents ou tuteurs. Arrêtez de penser que "les parents ne veulent pas dépenser de l'argent sur les lunettes pour leurs enfants". Nous devons avoir la confiance de prescrire la meilleure solution pour le patient - cela pourrait inclure une paire de sport ou une paire de réserve.</a:t>
            </a:r>
          </a:p>
          <a:p>
            <a:endParaRPr lang="fr-CA" sz="1200" b="0" i="0" u="none" strike="noStrike" kern="1200" cap="none" dirty="0" smtClean="0">
              <a:solidFill>
                <a:schemeClr val="dk1"/>
              </a:solidFill>
              <a:effectLst/>
              <a:latin typeface="Calibri"/>
              <a:ea typeface="Calibri"/>
              <a:cs typeface="Calibri"/>
              <a:sym typeface="Calibri"/>
            </a:endParaRPr>
          </a:p>
          <a:p>
            <a:r>
              <a:rPr lang="fr-CA" sz="1200" b="0" i="0" u="none" strike="noStrike" kern="1200" cap="none" dirty="0" smtClean="0">
                <a:solidFill>
                  <a:schemeClr val="dk1"/>
                </a:solidFill>
                <a:effectLst/>
                <a:latin typeface="Calibri"/>
                <a:ea typeface="Calibri"/>
                <a:cs typeface="Calibri"/>
                <a:sym typeface="Calibri"/>
              </a:rPr>
              <a:t>La </a:t>
            </a:r>
            <a:r>
              <a:rPr lang="fr-CA" sz="1200" b="0" i="0" u="none" strike="noStrike" kern="1200" cap="none" dirty="0">
                <a:solidFill>
                  <a:schemeClr val="dk1"/>
                </a:solidFill>
                <a:effectLst/>
                <a:latin typeface="Calibri"/>
                <a:ea typeface="Calibri"/>
                <a:cs typeface="Calibri"/>
                <a:sym typeface="Calibri"/>
              </a:rPr>
              <a:t>génération Z a plus d’influence sur les parents que n’importe quelle autre génération auparavant. Donc, n’oubliez pas de lui parler directement. </a:t>
            </a:r>
          </a:p>
          <a:p>
            <a:r>
              <a:rPr lang="fr-CA" sz="1200" b="0" i="0" u="none" strike="noStrike" kern="1200" cap="none" dirty="0">
                <a:solidFill>
                  <a:schemeClr val="dk1"/>
                </a:solidFill>
                <a:effectLst/>
                <a:latin typeface="Calibri"/>
                <a:ea typeface="Calibri"/>
                <a:cs typeface="Calibri"/>
                <a:sym typeface="Calibri"/>
              </a:rPr>
              <a:t> </a:t>
            </a:r>
          </a:p>
          <a:p>
            <a:r>
              <a:rPr lang="fr-CA" sz="1200" b="0" i="0" u="none" strike="noStrike" kern="1200" cap="none" dirty="0">
                <a:solidFill>
                  <a:schemeClr val="dk1"/>
                </a:solidFill>
                <a:effectLst/>
                <a:latin typeface="Calibri"/>
                <a:ea typeface="Calibri"/>
                <a:cs typeface="Calibri"/>
                <a:sym typeface="Calibri"/>
              </a:rPr>
              <a:t>Vous devez communiquer un peu différemment avec la génération Z. Des études ont démontré que ces jeunes gens ont une capacité d’attention exceptionnellement courte de huit à quatre secondes. Adoptez une stratégie courte et directe. </a:t>
            </a:r>
          </a:p>
          <a:p>
            <a:endParaRPr lang="fr-CA" sz="1200" b="0" i="0" u="none" strike="noStrike" kern="1200" cap="none" dirty="0">
              <a:solidFill>
                <a:schemeClr val="dk1"/>
              </a:solidFill>
              <a:effectLst/>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b="0" i="0" u="none" strike="noStrike" kern="1200" cap="none" dirty="0">
                <a:solidFill>
                  <a:schemeClr val="dk1"/>
                </a:solidFill>
                <a:effectLst/>
                <a:latin typeface="Calibri"/>
                <a:ea typeface="Calibri"/>
                <a:cs typeface="Calibri"/>
                <a:sym typeface="Calibri"/>
              </a:rPr>
              <a:t>Utilisez du langage ou des expressions que les enfants comprennent, comme « les verres Transitions sont magiques » ou «</a:t>
            </a:r>
            <a:r>
              <a:rPr lang="fr-CA" sz="1200" b="0" i="0" u="none" strike="noStrike" kern="1200" cap="none" baseline="0" dirty="0">
                <a:solidFill>
                  <a:schemeClr val="dk1"/>
                </a:solidFill>
                <a:effectLst/>
                <a:latin typeface="Calibri"/>
                <a:ea typeface="Calibri"/>
                <a:cs typeface="Calibri"/>
                <a:sym typeface="Calibri"/>
              </a:rPr>
              <a:t> </a:t>
            </a:r>
            <a:r>
              <a:rPr lang="fr-CA" sz="1200" dirty="0"/>
              <a:t>sont des verres transformateurs </a:t>
            </a:r>
            <a:r>
              <a:rPr lang="fr-CA" sz="1200" b="0" i="0" u="none" strike="noStrike" kern="1200" cap="none" dirty="0">
                <a:solidFill>
                  <a:schemeClr val="dk1"/>
                </a:solidFill>
                <a:effectLst/>
                <a:latin typeface="Calibri"/>
                <a:ea typeface="Calibri"/>
                <a:cs typeface="Calibri"/>
                <a:sym typeface="Calibri"/>
              </a:rPr>
              <a:t>» ou « les lunettes d’ordinateur sont parfaites pour la console Xbox ou les appareils technologiques ».</a:t>
            </a:r>
          </a:p>
          <a:p>
            <a:endParaRPr lang="fr-CA" sz="1200" b="0" i="0" u="none" strike="noStrike" kern="1200" cap="none" dirty="0">
              <a:solidFill>
                <a:schemeClr val="dk1"/>
              </a:solidFill>
              <a:effectLst/>
              <a:latin typeface="Calibri"/>
              <a:ea typeface="Calibri"/>
              <a:cs typeface="Calibri"/>
              <a:sym typeface="Calibri"/>
            </a:endParaRPr>
          </a:p>
          <a:p>
            <a:r>
              <a:rPr lang="fr-CA" sz="1200" b="0" i="0" u="none" strike="noStrike" kern="1200" cap="none" dirty="0">
                <a:solidFill>
                  <a:schemeClr val="dk1"/>
                </a:solidFill>
                <a:effectLst/>
                <a:latin typeface="Calibri"/>
                <a:ea typeface="Calibri"/>
                <a:cs typeface="Calibri"/>
                <a:sym typeface="Calibri"/>
              </a:rPr>
              <a:t>Parlez-leur de la valeur (le prix est important).</a:t>
            </a:r>
          </a:p>
          <a:p>
            <a:endParaRPr lang="fr-CA" sz="1200" b="0" i="0" u="none" strike="noStrike" kern="1200" cap="none" dirty="0">
              <a:solidFill>
                <a:schemeClr val="dk1"/>
              </a:solidFill>
              <a:effectLst/>
              <a:latin typeface="Calibri"/>
              <a:ea typeface="Calibri"/>
              <a:cs typeface="Calibri"/>
              <a:sym typeface="Calibri"/>
            </a:endParaRPr>
          </a:p>
          <a:p>
            <a:r>
              <a:rPr lang="fr-CA" sz="1200" b="0" i="0" u="none" strike="noStrike" kern="1200" cap="none" dirty="0">
                <a:solidFill>
                  <a:schemeClr val="dk1"/>
                </a:solidFill>
                <a:effectLst/>
                <a:latin typeface="Calibri"/>
                <a:ea typeface="Calibri"/>
                <a:cs typeface="Calibri"/>
                <a:sym typeface="Calibri"/>
              </a:rPr>
              <a:t>Heureusement, nous disposons d’outils pour piquer leur curiosité. Aidez-les à comprendre l’importance de la protection contre les rayons UV et la lumière bleue. Montrez-leur comment la magie des verres Transitions opère avec une lampe de poche à rayons ultraviolets ou des verres de démonstration.</a:t>
            </a:r>
          </a:p>
          <a:p>
            <a:r>
              <a:rPr lang="fr-CA" sz="1200" b="0" i="0" u="none" strike="noStrike" kern="1200" cap="none" dirty="0">
                <a:solidFill>
                  <a:schemeClr val="dk1"/>
                </a:solidFill>
                <a:effectLst/>
                <a:latin typeface="Calibri"/>
                <a:ea typeface="Calibri"/>
                <a:cs typeface="Calibri"/>
                <a:sym typeface="Calibri"/>
              </a:rPr>
              <a:t> </a:t>
            </a:r>
          </a:p>
        </p:txBody>
      </p:sp>
      <p:sp>
        <p:nvSpPr>
          <p:cNvPr id="447" name="Shape 447"/>
          <p:cNvSpPr txBox="1">
            <a:spLocks noGrp="1"/>
          </p:cNvSpPr>
          <p:nvPr>
            <p:ph type="sldNum" idx="12"/>
          </p:nvPr>
        </p:nvSpPr>
        <p:spPr>
          <a:xfrm>
            <a:off x="4023093" y="8917421"/>
            <a:ext cx="3077740" cy="469423"/>
          </a:xfrm>
          <a:prstGeom prst="rect">
            <a:avLst/>
          </a:prstGeom>
          <a:noFill/>
          <a:ln>
            <a:noFill/>
          </a:ln>
        </p:spPr>
        <p:txBody>
          <a:bodyPr lIns="94205" tIns="47103" rIns="94205" bIns="47103"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15</a:t>
            </a:fld>
            <a:endParaRPr lang="en-US" sz="1200" dirty="0">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idx="10"/>
          </p:nvPr>
        </p:nvSpPr>
        <p:spPr/>
        <p:txBody>
          <a:bodyPr/>
          <a:lstStyle/>
          <a:p>
            <a:pPr algn="r">
              <a:buSzPct val="25000"/>
            </a:pPr>
            <a:fld id="{00000000-1234-1234-1234-123412341234}" type="slidenum">
              <a:rPr lang="en-US" sz="1200" smtClean="0">
                <a:solidFill>
                  <a:schemeClr val="dk1"/>
                </a:solidFill>
                <a:latin typeface="Calibri"/>
                <a:ea typeface="Calibri"/>
                <a:cs typeface="Calibri"/>
                <a:sym typeface="Calibri"/>
              </a:rPr>
              <a:pPr algn="r">
                <a:buSzPct val="25000"/>
              </a:pPr>
              <a:t>16</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265119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Shape 461"/>
          <p:cNvSpPr>
            <a:spLocks noGrp="1" noRot="1" noChangeAspect="1"/>
          </p:cNvSpPr>
          <p:nvPr>
            <p:ph type="sldImg" idx="2"/>
          </p:nvPr>
        </p:nvSpPr>
        <p:spPr>
          <a:xfrm>
            <a:off x="420688" y="704850"/>
            <a:ext cx="6261100" cy="35210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62" name="Shape 462"/>
          <p:cNvSpPr txBox="1">
            <a:spLocks noGrp="1"/>
          </p:cNvSpPr>
          <p:nvPr>
            <p:ph type="body" idx="1"/>
          </p:nvPr>
        </p:nvSpPr>
        <p:spPr>
          <a:xfrm>
            <a:off x="710248" y="4459527"/>
            <a:ext cx="5681980" cy="4224814"/>
          </a:xfrm>
          <a:prstGeom prst="rect">
            <a:avLst/>
          </a:prstGeom>
          <a:noFill/>
          <a:ln>
            <a:noFill/>
          </a:ln>
        </p:spPr>
        <p:txBody>
          <a:bodyPr lIns="94205" tIns="47103" rIns="94205" bIns="47103" anchor="t" anchorCtr="0">
            <a:noAutofit/>
          </a:bodyPr>
          <a:lstStyle/>
          <a:p>
            <a:pPr>
              <a:buSzPct val="25000"/>
            </a:pPr>
            <a:r>
              <a:rPr lang="fr-CA" noProof="0" dirty="0"/>
              <a:t>Nous vous souhaitons beaucoup de succès dans vos interactions avec les enfants de la génération Z.</a:t>
            </a:r>
          </a:p>
        </p:txBody>
      </p:sp>
      <p:sp>
        <p:nvSpPr>
          <p:cNvPr id="463" name="Shape 463"/>
          <p:cNvSpPr txBox="1">
            <a:spLocks noGrp="1"/>
          </p:cNvSpPr>
          <p:nvPr>
            <p:ph type="sldNum" idx="12"/>
          </p:nvPr>
        </p:nvSpPr>
        <p:spPr>
          <a:xfrm>
            <a:off x="4023093" y="8917421"/>
            <a:ext cx="3077740" cy="469423"/>
          </a:xfrm>
          <a:prstGeom prst="rect">
            <a:avLst/>
          </a:prstGeom>
          <a:noFill/>
          <a:ln>
            <a:noFill/>
          </a:ln>
        </p:spPr>
        <p:txBody>
          <a:bodyPr lIns="94205" tIns="47103" rIns="94205" bIns="47103"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17</a:t>
            </a:fld>
            <a:endParaRPr lang="en-US" sz="1200" dirty="0">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704850"/>
            <a:ext cx="6261100" cy="3521075"/>
          </a:xfrm>
        </p:spPr>
      </p:sp>
      <p:sp>
        <p:nvSpPr>
          <p:cNvPr id="3" name="Notes Placeholder 2"/>
          <p:cNvSpPr>
            <a:spLocks noGrp="1"/>
          </p:cNvSpPr>
          <p:nvPr>
            <p:ph type="body" idx="1"/>
          </p:nvPr>
        </p:nvSpPr>
        <p:spPr/>
        <p:txBody>
          <a:bodyPr/>
          <a:lstStyle/>
          <a:p>
            <a:r>
              <a:rPr lang="fr-CA" sz="1200" b="0" i="0" u="none" strike="noStrike" kern="1200" cap="none" dirty="0">
                <a:solidFill>
                  <a:schemeClr val="dk1"/>
                </a:solidFill>
                <a:effectLst/>
                <a:latin typeface="Calibri"/>
                <a:ea typeface="Calibri"/>
                <a:cs typeface="Calibri"/>
                <a:sym typeface="Calibri"/>
              </a:rPr>
              <a:t>Âgés de 23 ans ou moins, les enfants de la génération Z représentent 22 % de la population canadienne.</a:t>
            </a:r>
            <a:r>
              <a:rPr lang="fr-CA" sz="1200" b="0" i="0" u="none" strike="noStrike" kern="1200" cap="none" baseline="0" dirty="0">
                <a:solidFill>
                  <a:schemeClr val="dk1"/>
                </a:solidFill>
                <a:effectLst/>
                <a:latin typeface="Calibri"/>
                <a:ea typeface="Calibri"/>
                <a:cs typeface="Calibri"/>
                <a:sym typeface="Calibri"/>
              </a:rPr>
              <a:t> Environ </a:t>
            </a:r>
            <a:r>
              <a:rPr lang="fr-CA" sz="1200" b="0" i="0" u="none" strike="noStrike" kern="1200" cap="none" dirty="0">
                <a:solidFill>
                  <a:schemeClr val="dk1"/>
                </a:solidFill>
                <a:effectLst/>
                <a:latin typeface="Calibri"/>
                <a:ea typeface="Calibri"/>
                <a:cs typeface="Calibri"/>
                <a:sym typeface="Calibri"/>
              </a:rPr>
              <a:t>la moitié d’entre eux porte des lunettes, ce qui en fait un groupe de patients qu’on ne peut ignorer. </a:t>
            </a:r>
          </a:p>
          <a:p>
            <a:endParaRPr lang="fr-CA" sz="1200" b="0" i="0" u="none" strike="noStrike" kern="1200" cap="none" dirty="0">
              <a:solidFill>
                <a:schemeClr val="dk1"/>
              </a:solidFill>
              <a:effectLst/>
              <a:latin typeface="Calibri"/>
              <a:ea typeface="Calibri"/>
              <a:cs typeface="Calibri"/>
              <a:sym typeface="Calibri"/>
            </a:endParaRPr>
          </a:p>
          <a:p>
            <a:r>
              <a:rPr lang="fr-CA" sz="1200" b="0" i="0" u="none" strike="noStrike" kern="1200" cap="none" dirty="0">
                <a:solidFill>
                  <a:schemeClr val="dk1"/>
                </a:solidFill>
                <a:effectLst/>
                <a:latin typeface="Calibri"/>
                <a:ea typeface="Calibri"/>
                <a:cs typeface="Calibri"/>
                <a:sym typeface="Calibri"/>
              </a:rPr>
              <a:t>Fait intéressant, la génération Z utilise ses yeux de différentes façons, ce qui pourrait entraîner des conséquences à court et à long terme. Auparavant, l’éclairage dans les salles de classe était fluorescent, maintenant il est à DEL. Les livres sont remplacés par des iPad. Nous sommes passés des jeux de société aux jeux vidéo, et maintenant, la réalité virtuelle et les jeux sur appareil mobile ont la cote. </a:t>
            </a:r>
          </a:p>
          <a:p>
            <a:endParaRPr lang="fr-CA" sz="1200" b="0" i="0" u="none" strike="noStrike" kern="1200" cap="none" dirty="0">
              <a:solidFill>
                <a:schemeClr val="dk1"/>
              </a:solidFill>
              <a:effectLst/>
              <a:latin typeface="Calibri"/>
              <a:ea typeface="Calibri"/>
              <a:cs typeface="Calibri"/>
              <a:sym typeface="Calibri"/>
            </a:endParaRPr>
          </a:p>
          <a:p>
            <a:r>
              <a:rPr lang="fr-CA" sz="1200" b="0" i="0" u="none" strike="noStrike" kern="1200" cap="none" dirty="0">
                <a:solidFill>
                  <a:schemeClr val="dk1"/>
                </a:solidFill>
                <a:effectLst/>
                <a:latin typeface="Calibri"/>
                <a:ea typeface="Calibri"/>
                <a:cs typeface="Calibri"/>
                <a:sym typeface="Calibri"/>
              </a:rPr>
              <a:t>Les </a:t>
            </a:r>
            <a:r>
              <a:rPr lang="fr-CA" sz="1200" b="0" i="0" u="none" strike="noStrike" kern="1200" cap="none" dirty="0" smtClean="0">
                <a:solidFill>
                  <a:schemeClr val="dk1"/>
                </a:solidFill>
                <a:effectLst/>
                <a:latin typeface="Calibri"/>
                <a:ea typeface="Calibri"/>
                <a:cs typeface="Calibri"/>
                <a:sym typeface="Calibri"/>
              </a:rPr>
              <a:t>milléniaux sont </a:t>
            </a:r>
            <a:r>
              <a:rPr lang="fr-CA" sz="1200" b="0" i="0" u="none" strike="noStrike" kern="1200" cap="none" dirty="0">
                <a:solidFill>
                  <a:schemeClr val="dk1"/>
                </a:solidFill>
                <a:effectLst/>
                <a:latin typeface="Calibri"/>
                <a:ea typeface="Calibri"/>
                <a:cs typeface="Calibri"/>
                <a:sym typeface="Calibri"/>
              </a:rPr>
              <a:t>souvent influencés par des parents hyper attentionnés ou « poule ». La génération Z a tendance à avoir des parents qui l’incitent à répondre aux questions et à résoudre les problèmes par elle-même. La génération Z navigue sur le Web depuis longtemps, ce qui lui permet de s’adapter facilement à la technologie numérique et d’accéder à plus de renseignements sur des produits et des services. Des études indiquent que la génération Z influence déjà les achats du ménage, et ce, plus que n’importe quelle autre génération avant elle (source : JWT Intelligence).</a:t>
            </a:r>
          </a:p>
          <a:p>
            <a:endParaRPr lang="fr-CA" sz="1200" b="0" i="0" u="none" strike="noStrike" kern="1200" cap="none" dirty="0">
              <a:solidFill>
                <a:schemeClr val="dk1"/>
              </a:solidFill>
              <a:effectLst/>
              <a:latin typeface="Calibri"/>
              <a:ea typeface="Calibri"/>
              <a:cs typeface="Calibri"/>
              <a:sym typeface="Calibri"/>
            </a:endParaRPr>
          </a:p>
          <a:p>
            <a:r>
              <a:rPr lang="fr-CA" sz="1200" b="0" i="0" u="none" strike="noStrike" kern="1200" cap="none" dirty="0" smtClean="0">
                <a:solidFill>
                  <a:schemeClr val="dk1"/>
                </a:solidFill>
                <a:effectLst/>
                <a:latin typeface="Calibri"/>
                <a:ea typeface="Calibri"/>
                <a:cs typeface="Calibri"/>
                <a:sym typeface="Calibri"/>
              </a:rPr>
              <a:t>Cela </a:t>
            </a:r>
            <a:r>
              <a:rPr lang="fr-CA" sz="1200" b="0" i="0" u="none" strike="noStrike" kern="1200" cap="none" dirty="0">
                <a:solidFill>
                  <a:schemeClr val="dk1"/>
                </a:solidFill>
                <a:effectLst/>
                <a:latin typeface="Calibri"/>
                <a:ea typeface="Calibri"/>
                <a:cs typeface="Calibri"/>
                <a:sym typeface="Calibri"/>
              </a:rPr>
              <a:t>indique que ces enfants influenceront également les achats de lunettes de leurs parents.</a:t>
            </a:r>
          </a:p>
        </p:txBody>
      </p:sp>
      <p:sp>
        <p:nvSpPr>
          <p:cNvPr id="4" name="Slide Number Placeholder 3"/>
          <p:cNvSpPr>
            <a:spLocks noGrp="1"/>
          </p:cNvSpPr>
          <p:nvPr>
            <p:ph type="sldNum" idx="10"/>
          </p:nvPr>
        </p:nvSpPr>
        <p:spPr/>
        <p:txBody>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2</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469375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Shape 195"/>
          <p:cNvSpPr>
            <a:spLocks noGrp="1" noRot="1" noChangeAspect="1"/>
          </p:cNvSpPr>
          <p:nvPr>
            <p:ph type="sldImg" idx="2"/>
          </p:nvPr>
        </p:nvSpPr>
        <p:spPr>
          <a:xfrm>
            <a:off x="420688" y="704850"/>
            <a:ext cx="6261100" cy="35210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96" name="Shape 196"/>
          <p:cNvSpPr txBox="1">
            <a:spLocks noGrp="1"/>
          </p:cNvSpPr>
          <p:nvPr>
            <p:ph type="body" idx="1"/>
          </p:nvPr>
        </p:nvSpPr>
        <p:spPr>
          <a:xfrm>
            <a:off x="710248" y="4459527"/>
            <a:ext cx="5681980" cy="4224814"/>
          </a:xfrm>
          <a:prstGeom prst="rect">
            <a:avLst/>
          </a:prstGeom>
          <a:noFill/>
          <a:ln>
            <a:noFill/>
          </a:ln>
        </p:spPr>
        <p:txBody>
          <a:bodyPr lIns="94205" tIns="47103" rIns="94205" bIns="47103" anchor="t" anchorCtr="0">
            <a:noAutofit/>
          </a:bodyPr>
          <a:lstStyle/>
          <a:p>
            <a:r>
              <a:rPr lang="fr-CA" sz="1200" b="0" i="0" u="none" strike="noStrike" kern="1200" cap="none" dirty="0">
                <a:solidFill>
                  <a:schemeClr val="dk1"/>
                </a:solidFill>
                <a:effectLst/>
                <a:latin typeface="Calibri"/>
                <a:ea typeface="Calibri"/>
                <a:cs typeface="Calibri"/>
                <a:sym typeface="Calibri"/>
              </a:rPr>
              <a:t>Les études révèlent que nous devons porter une attention particulière à la vision des enfants. </a:t>
            </a:r>
          </a:p>
          <a:p>
            <a:endParaRPr lang="fr-CA" sz="1200" b="0" i="0" u="none" strike="noStrike" kern="1200" cap="none" dirty="0">
              <a:solidFill>
                <a:schemeClr val="dk1"/>
              </a:solidFill>
              <a:effectLst/>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b="0" i="0" u="none" strike="noStrike" kern="1200" cap="none" dirty="0">
                <a:solidFill>
                  <a:schemeClr val="dk1"/>
                </a:solidFill>
                <a:effectLst/>
                <a:latin typeface="Calibri"/>
                <a:ea typeface="Calibri"/>
                <a:cs typeface="Calibri"/>
                <a:sym typeface="Calibri"/>
              </a:rPr>
              <a:t>L’Association canadienne des optométristes révèle que </a:t>
            </a:r>
            <a:r>
              <a:rPr lang="fr-CA" sz="1200" dirty="0"/>
              <a:t>80 % de tout ce que les enfants apprennent au cours des 12 premières années de leur vie passe par leurs yeux.</a:t>
            </a:r>
            <a:r>
              <a:rPr lang="fr-CA" sz="1200" b="0" i="0" u="none" strike="noStrike" kern="1200" cap="none" dirty="0">
                <a:solidFill>
                  <a:schemeClr val="dk1"/>
                </a:solidFill>
                <a:effectLst/>
                <a:latin typeface="Calibri"/>
                <a:ea typeface="Calibri"/>
                <a:cs typeface="Calibri"/>
                <a:sym typeface="Calibri"/>
              </a:rPr>
              <a:t> Ce seul chiffre nous indique à quel point la vision est importante en début de vie. </a:t>
            </a:r>
          </a:p>
          <a:p>
            <a:endParaRPr lang="fr-CA" sz="1200" b="0" i="0" u="none" strike="noStrike" kern="1200" cap="none" dirty="0">
              <a:solidFill>
                <a:schemeClr val="dk1"/>
              </a:solidFill>
              <a:effectLst/>
              <a:latin typeface="Calibri"/>
              <a:ea typeface="Calibri"/>
              <a:cs typeface="Calibri"/>
              <a:sym typeface="Calibri"/>
            </a:endParaRPr>
          </a:p>
          <a:p>
            <a:r>
              <a:rPr lang="fr-CA" sz="1200" b="0" i="0" u="none" strike="noStrike" kern="1200" cap="none" dirty="0">
                <a:solidFill>
                  <a:schemeClr val="dk1"/>
                </a:solidFill>
                <a:effectLst/>
                <a:latin typeface="Calibri"/>
                <a:ea typeface="Calibri"/>
                <a:cs typeface="Calibri"/>
                <a:sym typeface="Calibri"/>
              </a:rPr>
              <a:t>La Coalition nationale pour la santé visuelle estime que 60 % des enfants qui éprouvent des difficultés en lecture présentent des problèmes de vision non corrigés ou non détectés et que près de 25 % des enfants d’âge scolaire souffrent de problèmes </a:t>
            </a:r>
            <a:r>
              <a:rPr lang="fr-CA" sz="1200" b="0" i="0" u="none" strike="noStrike" kern="1200" cap="none" dirty="0" smtClean="0">
                <a:solidFill>
                  <a:schemeClr val="dk1"/>
                </a:solidFill>
                <a:effectLst/>
                <a:latin typeface="Calibri"/>
                <a:ea typeface="Calibri"/>
                <a:cs typeface="Calibri"/>
                <a:sym typeface="Calibri"/>
              </a:rPr>
              <a:t>visuels.</a:t>
            </a:r>
            <a:endParaRPr lang="fr-CA" sz="1200" b="0" i="0" u="none" strike="noStrike" kern="1200" cap="none" dirty="0">
              <a:solidFill>
                <a:schemeClr val="dk1"/>
              </a:solidFill>
              <a:effectLst/>
              <a:latin typeface="Calibri"/>
              <a:ea typeface="Calibri"/>
              <a:cs typeface="Calibri"/>
              <a:sym typeface="Calibri"/>
            </a:endParaRPr>
          </a:p>
          <a:p>
            <a:endParaRPr lang="fr-CA" sz="1200" b="0" i="0" u="none" strike="noStrike" kern="1200" cap="none" dirty="0">
              <a:solidFill>
                <a:schemeClr val="dk1"/>
              </a:solidFill>
              <a:effectLst/>
              <a:latin typeface="Calibri"/>
              <a:ea typeface="Calibri"/>
              <a:cs typeface="Calibri"/>
              <a:sym typeface="Calibri"/>
            </a:endParaRPr>
          </a:p>
          <a:p>
            <a:r>
              <a:rPr lang="fr-CA" sz="1200" b="0" i="0" u="none" strike="noStrike" kern="1200" cap="none" dirty="0">
                <a:solidFill>
                  <a:schemeClr val="dk1"/>
                </a:solidFill>
                <a:effectLst/>
                <a:latin typeface="Calibri"/>
                <a:ea typeface="Calibri"/>
                <a:cs typeface="Calibri"/>
                <a:sym typeface="Calibri"/>
              </a:rPr>
              <a:t>Malheureusement, les enfants ne réalisent pas toujours qu’ils souffrent de problèmes </a:t>
            </a:r>
            <a:r>
              <a:rPr lang="fr-CA" sz="1200" b="0" i="0" u="none" strike="noStrike" kern="1200" cap="none" dirty="0" smtClean="0">
                <a:solidFill>
                  <a:schemeClr val="dk1"/>
                </a:solidFill>
                <a:effectLst/>
                <a:latin typeface="Calibri"/>
                <a:ea typeface="Calibri"/>
                <a:cs typeface="Calibri"/>
                <a:sym typeface="Calibri"/>
              </a:rPr>
              <a:t>visuels. </a:t>
            </a:r>
            <a:r>
              <a:rPr lang="fr-CA" sz="1200" b="0" i="0" u="none" strike="noStrike" kern="1200" cap="none" dirty="0">
                <a:solidFill>
                  <a:schemeClr val="dk1"/>
                </a:solidFill>
                <a:effectLst/>
                <a:latin typeface="Calibri"/>
                <a:ea typeface="Calibri"/>
                <a:cs typeface="Calibri"/>
                <a:sym typeface="Calibri"/>
              </a:rPr>
              <a:t>À titre de professionnels, nous reconnaissons facilement les symptômes, mais nous pourrions mieux informer les parents, les enseignants, les tuteurs et leurs proches sur les symptômes à surveiller chez les enfants. Voyons les symptômes plus en détail dans la diapositive suivante. </a:t>
            </a:r>
          </a:p>
          <a:p>
            <a:endParaRPr lang="fr-CA" sz="1200" b="0" i="0" u="none" strike="noStrike" kern="1200" cap="none" dirty="0">
              <a:solidFill>
                <a:schemeClr val="dk1"/>
              </a:solidFill>
              <a:effectLst/>
              <a:latin typeface="Calibri"/>
              <a:ea typeface="Calibri"/>
              <a:cs typeface="Calibri"/>
              <a:sym typeface="Calibri"/>
            </a:endParaRPr>
          </a:p>
          <a:p>
            <a:r>
              <a:rPr lang="fr-CA" sz="1200" b="0" i="0" u="none" strike="noStrike" kern="1200" cap="none" dirty="0">
                <a:solidFill>
                  <a:schemeClr val="dk1"/>
                </a:solidFill>
                <a:effectLst/>
                <a:latin typeface="Calibri"/>
                <a:ea typeface="Calibri"/>
                <a:cs typeface="Calibri"/>
                <a:sym typeface="Calibri"/>
              </a:rPr>
              <a:t>Il existe plusieurs raisons pour lesquelles les enfants qui ont besoin de lunettes n’en portent pas. Nous espérons que ce chiffre diminuera à mesure que nous accroîtrons la sensibilisation sur la vision et le développement des enfants. </a:t>
            </a:r>
          </a:p>
        </p:txBody>
      </p:sp>
      <p:sp>
        <p:nvSpPr>
          <p:cNvPr id="197" name="Shape 197"/>
          <p:cNvSpPr txBox="1">
            <a:spLocks noGrp="1"/>
          </p:cNvSpPr>
          <p:nvPr>
            <p:ph type="sldNum" idx="12"/>
          </p:nvPr>
        </p:nvSpPr>
        <p:spPr>
          <a:xfrm>
            <a:off x="4023093" y="8917421"/>
            <a:ext cx="3077740" cy="469423"/>
          </a:xfrm>
          <a:prstGeom prst="rect">
            <a:avLst/>
          </a:prstGeom>
          <a:noFill/>
          <a:ln>
            <a:noFill/>
          </a:ln>
        </p:spPr>
        <p:txBody>
          <a:bodyPr lIns="94205" tIns="47103" rIns="94205" bIns="47103"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3</a:t>
            </a:fld>
            <a:endParaRPr lang="en-US" sz="1200" dirty="0">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Shape 228"/>
          <p:cNvSpPr>
            <a:spLocks noGrp="1" noRot="1" noChangeAspect="1"/>
          </p:cNvSpPr>
          <p:nvPr>
            <p:ph type="sldImg" idx="2"/>
          </p:nvPr>
        </p:nvSpPr>
        <p:spPr>
          <a:xfrm>
            <a:off x="420688" y="704850"/>
            <a:ext cx="6261100" cy="35210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29" name="Shape 229"/>
          <p:cNvSpPr txBox="1">
            <a:spLocks noGrp="1"/>
          </p:cNvSpPr>
          <p:nvPr>
            <p:ph type="body" idx="1"/>
          </p:nvPr>
        </p:nvSpPr>
        <p:spPr>
          <a:xfrm>
            <a:off x="710248" y="4459527"/>
            <a:ext cx="5681980" cy="4224814"/>
          </a:xfrm>
          <a:prstGeom prst="rect">
            <a:avLst/>
          </a:prstGeom>
          <a:noFill/>
          <a:ln>
            <a:noFill/>
          </a:ln>
        </p:spPr>
        <p:txBody>
          <a:bodyPr lIns="94205" tIns="47103" rIns="94205" bIns="47103" anchor="t" anchorCtr="0">
            <a:noAutofit/>
          </a:bodyPr>
          <a:lstStyle/>
          <a:p>
            <a:r>
              <a:rPr lang="fr-CA" sz="1200" b="0" i="0" u="none" strike="noStrike" kern="1200" cap="none" dirty="0">
                <a:solidFill>
                  <a:schemeClr val="dk1"/>
                </a:solidFill>
                <a:effectLst/>
                <a:latin typeface="Calibri"/>
                <a:ea typeface="Calibri"/>
                <a:cs typeface="Calibri"/>
                <a:sym typeface="Calibri"/>
              </a:rPr>
              <a:t>Les enfants ne réalisent pas toujours qu’ils souffrent de problèmes </a:t>
            </a:r>
            <a:r>
              <a:rPr lang="fr-CA" sz="1200" b="0" i="0" u="none" strike="noStrike" kern="1200" cap="none" dirty="0" smtClean="0">
                <a:solidFill>
                  <a:schemeClr val="dk1"/>
                </a:solidFill>
                <a:effectLst/>
                <a:latin typeface="Calibri"/>
                <a:ea typeface="Calibri"/>
                <a:cs typeface="Calibri"/>
                <a:sym typeface="Calibri"/>
              </a:rPr>
              <a:t>visuels. </a:t>
            </a:r>
            <a:r>
              <a:rPr lang="fr-CA" sz="1200" b="0" i="0" u="none" strike="noStrike" kern="1200" cap="none" dirty="0">
                <a:solidFill>
                  <a:schemeClr val="dk1"/>
                </a:solidFill>
                <a:effectLst/>
                <a:latin typeface="Calibri"/>
                <a:ea typeface="Calibri"/>
                <a:cs typeface="Calibri"/>
                <a:sym typeface="Calibri"/>
              </a:rPr>
              <a:t>À titre de professionnels, nous reconnaissons facilement les symptômes, mais nous pourrions mieux informer les parents, les enseignants et les tuteurs sur les symptômes à surveiller chez les enfants. </a:t>
            </a:r>
          </a:p>
          <a:p>
            <a:pPr lvl="0"/>
            <a:endParaRPr lang="fr-CA" sz="1200" b="0" i="0" u="none" strike="noStrike" kern="1200" cap="none" dirty="0">
              <a:solidFill>
                <a:schemeClr val="dk1"/>
              </a:solidFill>
              <a:effectLst/>
              <a:latin typeface="Calibri"/>
              <a:ea typeface="Calibri"/>
              <a:cs typeface="Calibri"/>
              <a:sym typeface="Calibri"/>
            </a:endParaRPr>
          </a:p>
          <a:p>
            <a:pPr lvl="0"/>
            <a:r>
              <a:rPr lang="fr-CA" sz="1200" b="0" i="0" u="none" strike="noStrike" kern="1200" cap="none" dirty="0">
                <a:solidFill>
                  <a:schemeClr val="dk1"/>
                </a:solidFill>
                <a:effectLst/>
                <a:latin typeface="Calibri"/>
                <a:ea typeface="Calibri"/>
                <a:cs typeface="Calibri"/>
                <a:sym typeface="Calibri"/>
              </a:rPr>
              <a:t>1. Bien que ce soit un mythe que de s’asseoir près de la télévision nuira à vos yeux, cette habitude pourrait laisser présager un problème </a:t>
            </a:r>
            <a:r>
              <a:rPr lang="fr-CA" sz="1200" b="0" i="0" u="none" strike="noStrike" kern="1200" cap="none" dirty="0" smtClean="0">
                <a:solidFill>
                  <a:schemeClr val="dk1"/>
                </a:solidFill>
                <a:effectLst/>
                <a:latin typeface="Calibri"/>
                <a:ea typeface="Calibri"/>
                <a:cs typeface="Calibri"/>
                <a:sym typeface="Calibri"/>
              </a:rPr>
              <a:t>visuel. </a:t>
            </a:r>
            <a:endParaRPr lang="fr-CA" sz="1200" b="0" i="0" u="none" strike="noStrike" kern="1200" cap="none" dirty="0">
              <a:solidFill>
                <a:schemeClr val="dk1"/>
              </a:solidFill>
              <a:effectLst/>
              <a:latin typeface="Calibri"/>
              <a:ea typeface="Calibri"/>
              <a:cs typeface="Calibri"/>
              <a:sym typeface="Calibri"/>
            </a:endParaRPr>
          </a:p>
          <a:p>
            <a:pPr lvl="0"/>
            <a:r>
              <a:rPr lang="fr-CA" sz="1200" b="0" i="0" u="none" strike="noStrike" kern="1200" cap="none" dirty="0">
                <a:solidFill>
                  <a:schemeClr val="dk1"/>
                </a:solidFill>
                <a:effectLst/>
                <a:latin typeface="Calibri"/>
                <a:ea typeface="Calibri"/>
                <a:cs typeface="Calibri"/>
                <a:sym typeface="Calibri"/>
              </a:rPr>
              <a:t>2. Oui, les enfants se frottent souvent les yeux quand ils sont fatigués ou contrariés, mais s’ils le font pendant qu’ils tentent de se concentrer ou qu’ils bougent, ils pourraient souffrir de problèmes </a:t>
            </a:r>
            <a:r>
              <a:rPr lang="fr-CA" sz="1200" b="0" i="0" u="none" strike="noStrike" kern="1200" cap="none" dirty="0" smtClean="0">
                <a:solidFill>
                  <a:schemeClr val="dk1"/>
                </a:solidFill>
                <a:effectLst/>
                <a:latin typeface="Calibri"/>
                <a:ea typeface="Calibri"/>
                <a:cs typeface="Calibri"/>
                <a:sym typeface="Calibri"/>
              </a:rPr>
              <a:t>visuels.</a:t>
            </a:r>
            <a:endParaRPr lang="fr-CA" sz="1200" b="0" i="0" u="none" strike="noStrike" kern="1200" cap="none" dirty="0">
              <a:solidFill>
                <a:schemeClr val="dk1"/>
              </a:solidFill>
              <a:effectLst/>
              <a:latin typeface="Calibri"/>
              <a:ea typeface="Calibri"/>
              <a:cs typeface="Calibri"/>
              <a:sym typeface="Calibri"/>
            </a:endParaRPr>
          </a:p>
          <a:p>
            <a:pPr lvl="0"/>
            <a:r>
              <a:rPr lang="fr-CA" sz="1200" b="0" i="0" u="none" strike="noStrike" kern="1200" cap="none" dirty="0">
                <a:solidFill>
                  <a:schemeClr val="dk1"/>
                </a:solidFill>
                <a:effectLst/>
                <a:latin typeface="Calibri"/>
                <a:ea typeface="Calibri"/>
                <a:cs typeface="Calibri"/>
                <a:sym typeface="Calibri"/>
              </a:rPr>
              <a:t>3. Quand les enfants apprennent à lire, ils utilisent souvent leur doigt pour savoir où ils sont rendus, mais</a:t>
            </a:r>
            <a:r>
              <a:rPr lang="fr-CA" sz="1200" b="0" i="0" u="none" strike="noStrike" kern="1200" cap="none" baseline="0" dirty="0">
                <a:solidFill>
                  <a:schemeClr val="dk1"/>
                </a:solidFill>
                <a:effectLst/>
                <a:latin typeface="Calibri"/>
                <a:ea typeface="Calibri"/>
                <a:cs typeface="Calibri"/>
                <a:sym typeface="Calibri"/>
              </a:rPr>
              <a:t> à la longue,</a:t>
            </a:r>
            <a:r>
              <a:rPr lang="fr-CA" sz="1200" b="0" i="0" u="none" strike="noStrike" kern="1200" cap="none" dirty="0">
                <a:solidFill>
                  <a:schemeClr val="dk1"/>
                </a:solidFill>
                <a:effectLst/>
                <a:latin typeface="Calibri"/>
                <a:ea typeface="Calibri"/>
                <a:cs typeface="Calibri"/>
                <a:sym typeface="Calibri"/>
              </a:rPr>
              <a:t> ils devraient être capables de se concentrer et de </a:t>
            </a:r>
            <a:r>
              <a:rPr lang="fr-CA" sz="1200" b="0" i="0" u="none" strike="noStrike" kern="1200" cap="none" dirty="0" smtClean="0">
                <a:solidFill>
                  <a:schemeClr val="dk1"/>
                </a:solidFill>
                <a:effectLst/>
                <a:latin typeface="Calibri"/>
                <a:ea typeface="Calibri"/>
                <a:cs typeface="Calibri"/>
                <a:sym typeface="Calibri"/>
              </a:rPr>
              <a:t>ne pas </a:t>
            </a:r>
            <a:r>
              <a:rPr lang="fr-CA" sz="1200" b="0" i="0" u="none" strike="noStrike" kern="1200" cap="none" dirty="0">
                <a:solidFill>
                  <a:schemeClr val="dk1"/>
                </a:solidFill>
                <a:effectLst/>
                <a:latin typeface="Calibri"/>
                <a:ea typeface="Calibri"/>
                <a:cs typeface="Calibri"/>
                <a:sym typeface="Calibri"/>
              </a:rPr>
              <a:t>perdre</a:t>
            </a:r>
            <a:r>
              <a:rPr lang="fr-CA" sz="1200" b="0" i="0" u="none" strike="noStrike" kern="1200" cap="none" baseline="0" dirty="0">
                <a:solidFill>
                  <a:schemeClr val="dk1"/>
                </a:solidFill>
                <a:effectLst/>
                <a:latin typeface="Calibri"/>
                <a:ea typeface="Calibri"/>
                <a:cs typeface="Calibri"/>
                <a:sym typeface="Calibri"/>
              </a:rPr>
              <a:t> le fil de leur lecture</a:t>
            </a:r>
            <a:r>
              <a:rPr lang="fr-CA" sz="1200" b="0" i="0" u="none" strike="noStrike" kern="1200" cap="none" dirty="0">
                <a:solidFill>
                  <a:schemeClr val="dk1"/>
                </a:solidFill>
                <a:effectLst/>
                <a:latin typeface="Calibri"/>
                <a:ea typeface="Calibri"/>
                <a:cs typeface="Calibri"/>
                <a:sym typeface="Calibri"/>
              </a:rPr>
              <a:t>. </a:t>
            </a:r>
          </a:p>
          <a:p>
            <a:pPr lvl="0"/>
            <a:r>
              <a:rPr lang="fr-CA" sz="1200" b="0" i="0" u="none" strike="noStrike" kern="1200" cap="none" dirty="0">
                <a:solidFill>
                  <a:schemeClr val="dk1"/>
                </a:solidFill>
                <a:effectLst/>
                <a:latin typeface="Calibri"/>
                <a:ea typeface="Calibri"/>
                <a:cs typeface="Calibri"/>
                <a:sym typeface="Calibri"/>
              </a:rPr>
              <a:t>4. Les enfants qui souffrent de photophobie, ou qui sont extrêmement sensibles à la lumière, peuvent avoir des maux de tête et des nausées. </a:t>
            </a:r>
          </a:p>
          <a:p>
            <a:pPr lvl="0"/>
            <a:r>
              <a:rPr lang="fr-CA" sz="1200" b="0" i="0" u="none" strike="noStrike" kern="1200" cap="none" dirty="0">
                <a:solidFill>
                  <a:schemeClr val="dk1"/>
                </a:solidFill>
                <a:effectLst/>
                <a:latin typeface="Calibri"/>
                <a:ea typeface="Calibri"/>
                <a:cs typeface="Calibri"/>
                <a:sym typeface="Calibri"/>
              </a:rPr>
              <a:t>5. Si un enfant ferme un œil fréquemment, il pourrait souffrir d’un problème de vision réfractive ou binoculaire qui empêche les deux yeux de travailler aisément en équipe. Bien que ces problèmes ne mettent pas la vie en danger, ils doivent être corrigés tôt pour éviter d’entraîner des conséquences à court et à long terme qui pourraient les suivre à l’âge adulte.</a:t>
            </a:r>
          </a:p>
          <a:p>
            <a:pPr lvl="0"/>
            <a:r>
              <a:rPr lang="fr-CA" sz="1200" b="0" i="0" u="none" strike="noStrike" kern="1200" cap="none" dirty="0">
                <a:solidFill>
                  <a:schemeClr val="dk1"/>
                </a:solidFill>
                <a:effectLst/>
                <a:latin typeface="Calibri"/>
                <a:ea typeface="Calibri"/>
                <a:cs typeface="Calibri"/>
                <a:sym typeface="Calibri"/>
              </a:rPr>
              <a:t>6. Si un enfant éprouve de la difficulté à voir ce que son enseignant écrit au tableau en raison d’une mauvaise vision, il pourrait ne pas vous en parler. Par conséquent, ses notes pourraient en souffrir.</a:t>
            </a:r>
          </a:p>
          <a:p>
            <a:pPr lvl="0"/>
            <a:r>
              <a:rPr lang="fr-CA" sz="1200" b="0" i="0" u="none" strike="noStrike" kern="1200" cap="none" dirty="0">
                <a:solidFill>
                  <a:schemeClr val="dk1"/>
                </a:solidFill>
                <a:effectLst/>
                <a:latin typeface="Calibri"/>
                <a:ea typeface="Calibri"/>
                <a:cs typeface="Calibri"/>
                <a:sym typeface="Calibri"/>
              </a:rPr>
              <a:t>7. La fatigue oculaire numérique est répandue chez les enfants qui utilisent souvent des ordinateurs ou d’autres appareils numériques.</a:t>
            </a:r>
          </a:p>
          <a:p>
            <a:pPr lvl="0"/>
            <a:r>
              <a:rPr lang="fr-CA" sz="1200" b="0" i="0" u="none" strike="noStrike" kern="1200" cap="none" dirty="0">
                <a:solidFill>
                  <a:schemeClr val="dk1"/>
                </a:solidFill>
                <a:effectLst/>
                <a:latin typeface="Calibri"/>
                <a:ea typeface="Calibri"/>
                <a:cs typeface="Calibri"/>
                <a:sym typeface="Calibri"/>
              </a:rPr>
              <a:t>8. Les enseignants devraient surveiller les élèves qui </a:t>
            </a:r>
            <a:r>
              <a:rPr lang="fr-CA" sz="1200" b="0" i="0" u="none" strike="noStrike" kern="1200" cap="none" dirty="0" smtClean="0">
                <a:solidFill>
                  <a:schemeClr val="dk1"/>
                </a:solidFill>
                <a:effectLst/>
                <a:latin typeface="Calibri"/>
                <a:ea typeface="Calibri"/>
                <a:cs typeface="Calibri"/>
                <a:sym typeface="Calibri"/>
              </a:rPr>
              <a:t>plissent les yeux, louchent </a:t>
            </a:r>
            <a:r>
              <a:rPr lang="fr-CA" sz="1200" b="0" i="0" u="none" strike="noStrike" kern="1200" cap="none" dirty="0">
                <a:solidFill>
                  <a:schemeClr val="dk1"/>
                </a:solidFill>
                <a:effectLst/>
                <a:latin typeface="Calibri"/>
                <a:ea typeface="Calibri"/>
                <a:cs typeface="Calibri"/>
                <a:sym typeface="Calibri"/>
              </a:rPr>
              <a:t>ou qui inclinent la tête pour voir le tableau. </a:t>
            </a:r>
          </a:p>
        </p:txBody>
      </p:sp>
      <p:sp>
        <p:nvSpPr>
          <p:cNvPr id="230" name="Shape 230"/>
          <p:cNvSpPr txBox="1">
            <a:spLocks noGrp="1"/>
          </p:cNvSpPr>
          <p:nvPr>
            <p:ph type="sldNum" idx="12"/>
          </p:nvPr>
        </p:nvSpPr>
        <p:spPr>
          <a:xfrm>
            <a:off x="4023093" y="8917421"/>
            <a:ext cx="3077740" cy="469423"/>
          </a:xfrm>
          <a:prstGeom prst="rect">
            <a:avLst/>
          </a:prstGeom>
          <a:noFill/>
          <a:ln>
            <a:noFill/>
          </a:ln>
        </p:spPr>
        <p:txBody>
          <a:bodyPr lIns="94205" tIns="47103" rIns="94205" bIns="47103"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4</a:t>
            </a:fld>
            <a:endParaRPr lang="en-US" sz="1200" dirty="0">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Shape 252"/>
          <p:cNvSpPr>
            <a:spLocks noGrp="1" noRot="1" noChangeAspect="1"/>
          </p:cNvSpPr>
          <p:nvPr>
            <p:ph type="sldImg" idx="2"/>
          </p:nvPr>
        </p:nvSpPr>
        <p:spPr>
          <a:xfrm>
            <a:off x="420688" y="704850"/>
            <a:ext cx="6261100" cy="35210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53" name="Shape 253"/>
          <p:cNvSpPr txBox="1">
            <a:spLocks noGrp="1"/>
          </p:cNvSpPr>
          <p:nvPr>
            <p:ph type="body" idx="1"/>
          </p:nvPr>
        </p:nvSpPr>
        <p:spPr>
          <a:xfrm>
            <a:off x="710248" y="4459527"/>
            <a:ext cx="5681980" cy="4224814"/>
          </a:xfrm>
          <a:prstGeom prst="rect">
            <a:avLst/>
          </a:prstGeom>
          <a:noFill/>
          <a:ln>
            <a:noFill/>
          </a:ln>
        </p:spPr>
        <p:txBody>
          <a:bodyPr lIns="94205" tIns="47103" rIns="94205" bIns="47103" anchor="t" anchorCtr="0">
            <a:noAutofit/>
          </a:bodyPr>
          <a:lstStyle/>
          <a:p>
            <a:r>
              <a:rPr lang="fr-CA" sz="1200" b="0" i="0" u="none" strike="noStrike" kern="1200" cap="none" dirty="0">
                <a:solidFill>
                  <a:schemeClr val="dk1"/>
                </a:solidFill>
                <a:effectLst/>
                <a:latin typeface="Calibri"/>
                <a:ea typeface="Calibri"/>
                <a:cs typeface="Calibri"/>
                <a:sym typeface="Calibri"/>
              </a:rPr>
              <a:t>L’Association canadienne des optométristes recommande que les enfants subissent un examen de la</a:t>
            </a:r>
            <a:r>
              <a:rPr lang="fr-CA" sz="1200" b="0" i="0" u="none" strike="noStrike" kern="1200" cap="none" baseline="0" dirty="0">
                <a:solidFill>
                  <a:schemeClr val="dk1"/>
                </a:solidFill>
                <a:effectLst/>
                <a:latin typeface="Calibri"/>
                <a:ea typeface="Calibri"/>
                <a:cs typeface="Calibri"/>
                <a:sym typeface="Calibri"/>
              </a:rPr>
              <a:t> vue</a:t>
            </a:r>
            <a:r>
              <a:rPr lang="fr-CA" sz="1200" b="0" i="0" u="none" strike="noStrike" kern="1200" cap="none" dirty="0">
                <a:solidFill>
                  <a:schemeClr val="dk1"/>
                </a:solidFill>
                <a:effectLst/>
                <a:latin typeface="Calibri"/>
                <a:ea typeface="Calibri"/>
                <a:cs typeface="Calibri"/>
                <a:sym typeface="Calibri"/>
              </a:rPr>
              <a:t> complet selon les intervalles suivants s’ils présentent un faible risque :</a:t>
            </a:r>
            <a:endParaRPr lang="fr-CA" sz="2000" b="0" i="0" u="none" strike="noStrike" kern="1200" cap="none" dirty="0">
              <a:solidFill>
                <a:schemeClr val="dk1"/>
              </a:solidFill>
              <a:effectLst/>
              <a:latin typeface="Calibri"/>
              <a:ea typeface="Calibri"/>
              <a:cs typeface="Calibri"/>
              <a:sym typeface="Calibri"/>
            </a:endParaRPr>
          </a:p>
          <a:p>
            <a:pPr marL="628650" lvl="1" indent="-171450">
              <a:buFont typeface="Arial" panose="020B0604020202020204" pitchFamily="34" charset="0"/>
              <a:buChar char="•"/>
            </a:pPr>
            <a:r>
              <a:rPr lang="fr-CA" sz="1200" b="0" i="0" u="none" strike="noStrike" kern="1200" cap="none" dirty="0">
                <a:solidFill>
                  <a:schemeClr val="dk1"/>
                </a:solidFill>
                <a:effectLst/>
                <a:latin typeface="Calibri"/>
                <a:ea typeface="Calibri"/>
                <a:cs typeface="Calibri"/>
                <a:sym typeface="Calibri"/>
              </a:rPr>
              <a:t>Nourrissons et tout-petits (de la naissance à 24 mois) – Les nourrissons et les tout-petits devraient subir leur premier examen de la vue entre 6 et 9 mois</a:t>
            </a:r>
            <a:endParaRPr lang="fr-CA" sz="2000" b="0" i="0" u="none" strike="noStrike" kern="1200" cap="none" dirty="0">
              <a:solidFill>
                <a:schemeClr val="dk1"/>
              </a:solidFill>
              <a:effectLst/>
              <a:latin typeface="Calibri"/>
              <a:ea typeface="Calibri"/>
              <a:cs typeface="Calibri"/>
              <a:sym typeface="Calibri"/>
            </a:endParaRPr>
          </a:p>
          <a:p>
            <a:pPr marL="628650" lvl="1" indent="-171450">
              <a:buFont typeface="Arial" panose="020B0604020202020204" pitchFamily="34" charset="0"/>
              <a:buChar char="•"/>
            </a:pPr>
            <a:r>
              <a:rPr lang="fr-CA" sz="1200" b="0" i="0" u="none" strike="noStrike" kern="1200" cap="none" dirty="0">
                <a:solidFill>
                  <a:schemeClr val="dk1"/>
                </a:solidFill>
                <a:effectLst/>
                <a:latin typeface="Calibri"/>
                <a:ea typeface="Calibri"/>
                <a:cs typeface="Calibri"/>
                <a:sym typeface="Calibri"/>
              </a:rPr>
              <a:t>Enfants d’âge préscolaire (de 2 à 5 ans) – Les enfants d’âge préscolaire devraient subir au moins un examen de la vue entre 2 et 5 ans</a:t>
            </a:r>
            <a:endParaRPr lang="fr-CA" sz="2000" b="0" i="0" u="none" strike="noStrike" kern="1200" cap="none" dirty="0">
              <a:solidFill>
                <a:schemeClr val="dk1"/>
              </a:solidFill>
              <a:effectLst/>
              <a:latin typeface="Calibri"/>
              <a:ea typeface="Calibri"/>
              <a:cs typeface="Calibri"/>
              <a:sym typeface="Calibri"/>
            </a:endParaRPr>
          </a:p>
          <a:p>
            <a:pPr marL="628650" lvl="1" indent="-171450">
              <a:buFont typeface="Arial" panose="020B0604020202020204" pitchFamily="34" charset="0"/>
              <a:buChar char="•"/>
            </a:pPr>
            <a:r>
              <a:rPr lang="fr-CA" sz="1200" b="0" i="0" u="none" strike="noStrike" kern="1200" cap="none" dirty="0">
                <a:solidFill>
                  <a:schemeClr val="dk1"/>
                </a:solidFill>
                <a:effectLst/>
                <a:latin typeface="Calibri"/>
                <a:ea typeface="Calibri"/>
                <a:cs typeface="Calibri"/>
                <a:sym typeface="Calibri"/>
              </a:rPr>
              <a:t>Enfants d’âge scolaire (de 6 à 19 ans) – Les enfants d’âge scolaire (de 6 à 19 ans) devraient subir un examen de la vue par année</a:t>
            </a:r>
            <a:endParaRPr lang="fr-CA" sz="2000" b="0" i="0" u="none" strike="noStrike" kern="1200" cap="none" dirty="0">
              <a:solidFill>
                <a:schemeClr val="dk1"/>
              </a:solidFill>
              <a:effectLst/>
              <a:latin typeface="Calibri"/>
              <a:ea typeface="Calibri"/>
              <a:cs typeface="Calibri"/>
              <a:sym typeface="Calibri"/>
            </a:endParaRPr>
          </a:p>
          <a:p>
            <a:endParaRPr lang="fr-CA" sz="1200" b="0" i="0" u="sng" strike="noStrike" kern="1200" cap="none" dirty="0">
              <a:solidFill>
                <a:schemeClr val="dk1"/>
              </a:solidFill>
              <a:effectLst/>
              <a:latin typeface="Calibri"/>
              <a:ea typeface="Calibri"/>
              <a:cs typeface="Calibri"/>
              <a:sym typeface="Calibri"/>
              <a:hlinkClick r:id="rId3"/>
            </a:endParaRPr>
          </a:p>
          <a:p>
            <a:r>
              <a:rPr lang="fr-CA" sz="1200" b="0" i="0" u="sng" strike="noStrike" kern="1200" cap="none" dirty="0">
                <a:solidFill>
                  <a:schemeClr val="dk1"/>
                </a:solidFill>
                <a:effectLst/>
                <a:latin typeface="Calibri"/>
                <a:ea typeface="Calibri"/>
                <a:cs typeface="Calibri"/>
                <a:sym typeface="Calibri"/>
                <a:hlinkClick r:id="rId3"/>
              </a:rPr>
              <a:t>https://opto.ca/health-library/frequency-of-eye-examinations</a:t>
            </a:r>
            <a:r>
              <a:rPr lang="fr-CA" sz="1200" b="0" i="0" u="none" strike="noStrike" kern="1200" cap="none" dirty="0">
                <a:solidFill>
                  <a:schemeClr val="dk1"/>
                </a:solidFill>
                <a:effectLst/>
                <a:latin typeface="Calibri"/>
                <a:ea typeface="Calibri"/>
                <a:cs typeface="Calibri"/>
                <a:sym typeface="Calibri"/>
              </a:rPr>
              <a:t> </a:t>
            </a:r>
            <a:endParaRPr lang="fr-CA" sz="2000" b="0" i="0" u="none" strike="noStrike" kern="1200" cap="none" dirty="0">
              <a:solidFill>
                <a:schemeClr val="dk1"/>
              </a:solidFill>
              <a:effectLst/>
              <a:latin typeface="Calibri"/>
              <a:ea typeface="Calibri"/>
              <a:cs typeface="Calibri"/>
              <a:sym typeface="Calibri"/>
            </a:endParaRPr>
          </a:p>
        </p:txBody>
      </p:sp>
      <p:sp>
        <p:nvSpPr>
          <p:cNvPr id="254" name="Shape 254"/>
          <p:cNvSpPr txBox="1">
            <a:spLocks noGrp="1"/>
          </p:cNvSpPr>
          <p:nvPr>
            <p:ph type="sldNum" idx="12"/>
          </p:nvPr>
        </p:nvSpPr>
        <p:spPr>
          <a:xfrm>
            <a:off x="4023093" y="8917421"/>
            <a:ext cx="3077740" cy="469423"/>
          </a:xfrm>
          <a:prstGeom prst="rect">
            <a:avLst/>
          </a:prstGeom>
          <a:noFill/>
          <a:ln>
            <a:noFill/>
          </a:ln>
        </p:spPr>
        <p:txBody>
          <a:bodyPr lIns="94205" tIns="47103" rIns="94205" bIns="47103"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5</a:t>
            </a:fld>
            <a:endParaRPr lang="en-US" sz="1200" dirty="0">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Shape 259"/>
          <p:cNvSpPr>
            <a:spLocks noGrp="1" noRot="1" noChangeAspect="1"/>
          </p:cNvSpPr>
          <p:nvPr>
            <p:ph type="sldImg" idx="2"/>
          </p:nvPr>
        </p:nvSpPr>
        <p:spPr>
          <a:xfrm>
            <a:off x="420688" y="704850"/>
            <a:ext cx="6261100" cy="35210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0" name="Shape 260"/>
          <p:cNvSpPr txBox="1">
            <a:spLocks noGrp="1"/>
          </p:cNvSpPr>
          <p:nvPr>
            <p:ph type="body" idx="1"/>
          </p:nvPr>
        </p:nvSpPr>
        <p:spPr>
          <a:xfrm>
            <a:off x="710248" y="4459527"/>
            <a:ext cx="5681980" cy="4224814"/>
          </a:xfrm>
          <a:prstGeom prst="rect">
            <a:avLst/>
          </a:prstGeom>
          <a:noFill/>
          <a:ln>
            <a:noFill/>
          </a:ln>
        </p:spPr>
        <p:txBody>
          <a:bodyPr lIns="94205" tIns="47103" rIns="94205" bIns="47103" anchor="t" anchorCtr="0">
            <a:noAutofit/>
          </a:bodyPr>
          <a:lstStyle/>
          <a:p>
            <a:pPr>
              <a:buSzPct val="25000"/>
            </a:pPr>
            <a:r>
              <a:rPr lang="fr-FR" dirty="0" smtClean="0"/>
              <a:t>La protection des enfants ne s'améliorera que lorsque nous en apprendrons davantage sur leurs différents besoins</a:t>
            </a:r>
            <a:r>
              <a:rPr lang="fr-CA" noProof="0" dirty="0" smtClean="0"/>
              <a:t>. </a:t>
            </a:r>
            <a:r>
              <a:rPr lang="fr-CA" noProof="0" dirty="0"/>
              <a:t>Regardons de plus près l’œil en développement de l’enfant pour comprendre ses besoins.</a:t>
            </a:r>
          </a:p>
          <a:p>
            <a:pPr>
              <a:buSzPct val="25000"/>
            </a:pPr>
            <a:endParaRPr lang="fr-CA" noProof="0" dirty="0"/>
          </a:p>
        </p:txBody>
      </p:sp>
      <p:sp>
        <p:nvSpPr>
          <p:cNvPr id="261" name="Shape 261"/>
          <p:cNvSpPr txBox="1">
            <a:spLocks noGrp="1"/>
          </p:cNvSpPr>
          <p:nvPr>
            <p:ph type="sldNum" idx="12"/>
          </p:nvPr>
        </p:nvSpPr>
        <p:spPr>
          <a:xfrm>
            <a:off x="4023093" y="8917421"/>
            <a:ext cx="3077740" cy="469423"/>
          </a:xfrm>
          <a:prstGeom prst="rect">
            <a:avLst/>
          </a:prstGeom>
          <a:noFill/>
          <a:ln>
            <a:noFill/>
          </a:ln>
        </p:spPr>
        <p:txBody>
          <a:bodyPr lIns="94205" tIns="47103" rIns="94205" bIns="47103"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6</a:t>
            </a:fld>
            <a:endParaRPr lang="en-US" sz="1200" dirty="0">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9" name="Shape 289"/>
          <p:cNvSpPr txBox="1">
            <a:spLocks noGrp="1"/>
          </p:cNvSpPr>
          <p:nvPr>
            <p:ph type="body" idx="1"/>
          </p:nvPr>
        </p:nvSpPr>
        <p:spPr/>
        <p:txBody>
          <a:bodyPr>
            <a:normAutofit fontScale="92500" lnSpcReduction="20000"/>
          </a:bodyPr>
          <a:lstStyle/>
          <a:p>
            <a:r>
              <a:rPr lang="fr-CA" sz="1200" b="0" i="0" u="none" strike="noStrike" kern="1200" cap="none" dirty="0">
                <a:solidFill>
                  <a:schemeClr val="dk1"/>
                </a:solidFill>
                <a:effectLst/>
                <a:latin typeface="Calibri"/>
                <a:ea typeface="Calibri"/>
                <a:cs typeface="Calibri"/>
                <a:sym typeface="Calibri"/>
              </a:rPr>
              <a:t>Le cristallin d’un enfant n’est pas entièrement développé et ne filtre pas adéquatement les rayons UV. Par conséquent, il est plus vulnérable </a:t>
            </a:r>
            <a:r>
              <a:rPr lang="fr-CA" sz="1200" b="0" i="0" u="none" strike="noStrike" kern="1200" cap="none" dirty="0" smtClean="0">
                <a:solidFill>
                  <a:schemeClr val="dk1"/>
                </a:solidFill>
                <a:effectLst/>
                <a:latin typeface="Calibri"/>
                <a:ea typeface="Calibri"/>
                <a:cs typeface="Calibri"/>
                <a:sym typeface="Calibri"/>
              </a:rPr>
              <a:t>qu’un adulte aux </a:t>
            </a:r>
            <a:r>
              <a:rPr lang="fr-CA" sz="1200" b="0" i="0" u="none" strike="noStrike" kern="1200" cap="none" dirty="0">
                <a:solidFill>
                  <a:schemeClr val="dk1"/>
                </a:solidFill>
                <a:effectLst/>
                <a:latin typeface="Calibri"/>
                <a:ea typeface="Calibri"/>
                <a:cs typeface="Calibri"/>
                <a:sym typeface="Calibri"/>
              </a:rPr>
              <a:t>rayons UV et à une transmission accrue dans </a:t>
            </a:r>
            <a:r>
              <a:rPr lang="fr-CA" sz="1200" b="0" i="0" u="none" strike="noStrike" kern="1200" cap="none" dirty="0" smtClean="0">
                <a:solidFill>
                  <a:schemeClr val="dk1"/>
                </a:solidFill>
                <a:effectLst/>
                <a:latin typeface="Calibri"/>
                <a:ea typeface="Calibri"/>
                <a:cs typeface="Calibri"/>
                <a:sym typeface="Calibri"/>
              </a:rPr>
              <a:t>l’œil. </a:t>
            </a:r>
            <a:r>
              <a:rPr lang="fr-CA" sz="1200" b="0" i="0" u="none" strike="noStrike" kern="1200" cap="none" dirty="0">
                <a:solidFill>
                  <a:schemeClr val="dk1"/>
                </a:solidFill>
                <a:effectLst/>
                <a:latin typeface="Calibri"/>
                <a:ea typeface="Calibri"/>
                <a:cs typeface="Calibri"/>
                <a:sym typeface="Calibri"/>
              </a:rPr>
              <a:t>Étant donné que l’œil d’un enfant laisse pénétrer six fois plus de rayons UV que celui d’un adulte, il n’est jamais trop tôt pour commencer à protéger les yeux. </a:t>
            </a:r>
          </a:p>
          <a:p>
            <a:endParaRPr lang="fr-CA" sz="1200" b="0" i="0" u="none" strike="noStrike" kern="1200" cap="none" dirty="0">
              <a:solidFill>
                <a:schemeClr val="dk1"/>
              </a:solidFill>
              <a:effectLst/>
              <a:latin typeface="Calibri"/>
              <a:ea typeface="Calibri"/>
              <a:cs typeface="Calibri"/>
              <a:sym typeface="Calibri"/>
            </a:endParaRPr>
          </a:p>
          <a:p>
            <a:r>
              <a:rPr lang="fr-CA" sz="1200" b="0" i="0" u="none" strike="noStrike" kern="1200" cap="none" dirty="0">
                <a:solidFill>
                  <a:schemeClr val="dk1"/>
                </a:solidFill>
                <a:effectLst/>
                <a:latin typeface="Calibri"/>
                <a:ea typeface="Calibri"/>
                <a:cs typeface="Calibri"/>
                <a:sym typeface="Calibri"/>
              </a:rPr>
              <a:t>Bien que les rayons UV soient principalement bloqués par la cornée et le cristallin chez les adultes en santé, à titre de lumière visible, la lumière bleue passe à travers l’œil et atteint la rétine. La quantité de lumière bleue qui atteint la rétine dépend de l’âge de l’œil puisqu’au fil du temps, le cristallin jaunit légèrement, ce qui faciliterait l’absorption de la lumière bleu-violet.</a:t>
            </a:r>
          </a:p>
          <a:p>
            <a:endParaRPr lang="fr-CA" sz="1200" b="0" i="0" u="none" strike="noStrike" kern="1200" cap="none" dirty="0">
              <a:solidFill>
                <a:schemeClr val="dk1"/>
              </a:solidFill>
              <a:effectLst/>
              <a:latin typeface="Calibri"/>
              <a:ea typeface="Calibri"/>
              <a:cs typeface="Calibri"/>
              <a:sym typeface="Calibri"/>
            </a:endParaRPr>
          </a:p>
          <a:p>
            <a:r>
              <a:rPr lang="fr-CA" sz="1200" b="0" i="0" u="none" strike="noStrike" kern="1200" cap="none" dirty="0">
                <a:solidFill>
                  <a:schemeClr val="dk1"/>
                </a:solidFill>
                <a:effectLst/>
                <a:latin typeface="Calibri"/>
                <a:ea typeface="Calibri"/>
                <a:cs typeface="Calibri"/>
                <a:sym typeface="Calibri"/>
              </a:rPr>
              <a:t>Il ne faut pas l’oublier, car l’exposition à long terme à la lumière bleue nocive augmenterait le risque de souffrir de dégénérescence maculaire liée à l’âge.</a:t>
            </a:r>
          </a:p>
          <a:p>
            <a:r>
              <a:rPr lang="fr-CA" sz="1200" b="0" i="0" u="none" strike="noStrike" kern="1200" cap="none" dirty="0">
                <a:solidFill>
                  <a:schemeClr val="dk1"/>
                </a:solidFill>
                <a:effectLst/>
                <a:latin typeface="Calibri"/>
                <a:ea typeface="Calibri"/>
                <a:cs typeface="Calibri"/>
                <a:sym typeface="Calibri"/>
              </a:rPr>
              <a:t> </a:t>
            </a:r>
          </a:p>
          <a:p>
            <a:r>
              <a:rPr lang="fr-CA" sz="1200" b="0" i="0" u="none" strike="noStrike" kern="1200" cap="none" dirty="0">
                <a:solidFill>
                  <a:schemeClr val="dk1"/>
                </a:solidFill>
                <a:effectLst/>
                <a:latin typeface="Calibri"/>
                <a:ea typeface="Calibri"/>
                <a:cs typeface="Calibri"/>
                <a:sym typeface="Calibri"/>
              </a:rPr>
              <a:t>En termes simples, les yeux d’un enfant sont plus vulnérables aux rayons UV et à la lumière bleue, car ils ne sont pas entièrement développés. Donc, il est encore plus important de protéger les jeunes yeux. </a:t>
            </a:r>
          </a:p>
          <a:p>
            <a:endParaRPr lang="fr-CA" sz="1200" b="0" i="0" u="none" strike="noStrike" kern="1200" cap="none" dirty="0">
              <a:solidFill>
                <a:schemeClr val="dk1"/>
              </a:solidFill>
              <a:effectLst/>
              <a:latin typeface="Calibri"/>
              <a:ea typeface="Calibri"/>
              <a:cs typeface="Calibri"/>
              <a:sym typeface="Calibri"/>
            </a:endParaRPr>
          </a:p>
          <a:p>
            <a:r>
              <a:rPr lang="fr-CA" sz="1200" b="0" i="0" u="none" strike="noStrike" kern="1200" cap="none" dirty="0">
                <a:solidFill>
                  <a:schemeClr val="dk1"/>
                </a:solidFill>
                <a:effectLst/>
                <a:latin typeface="Calibri"/>
                <a:ea typeface="Calibri"/>
                <a:cs typeface="Calibri"/>
                <a:sym typeface="Calibri"/>
              </a:rPr>
              <a:t>Sources :</a:t>
            </a:r>
          </a:p>
          <a:p>
            <a:endParaRPr lang="fr-CA" sz="1200" b="0" i="0" u="none" strike="noStrike" kern="1200" cap="none" dirty="0">
              <a:solidFill>
                <a:schemeClr val="dk1"/>
              </a:solidFill>
              <a:effectLst/>
              <a:latin typeface="Calibri"/>
              <a:ea typeface="Calibri"/>
              <a:cs typeface="Calibri"/>
              <a:sym typeface="Calibri"/>
            </a:endParaRPr>
          </a:p>
          <a:p>
            <a:r>
              <a:rPr lang="fr-CA" sz="1200" b="0" i="0" u="none" strike="noStrike" kern="1200" cap="none" dirty="0">
                <a:solidFill>
                  <a:schemeClr val="dk1"/>
                </a:solidFill>
                <a:effectLst/>
                <a:latin typeface="Calibri"/>
                <a:ea typeface="Calibri"/>
                <a:cs typeface="Calibri"/>
                <a:sym typeface="Calibri"/>
              </a:rPr>
              <a:t>Sanford, B. E. et coll. (1996). « </a:t>
            </a:r>
            <a:r>
              <a:rPr lang="fr-FR" sz="1200" b="0" i="0" u="none" strike="noStrike" kern="1200" cap="none" dirty="0">
                <a:solidFill>
                  <a:schemeClr val="dk1"/>
                </a:solidFill>
                <a:latin typeface="Calibri"/>
                <a:ea typeface="Calibri"/>
                <a:cs typeface="Calibri"/>
                <a:sym typeface="Calibri"/>
              </a:rPr>
              <a:t>The </a:t>
            </a:r>
            <a:r>
              <a:rPr lang="fr-FR" sz="1200" b="0" i="0" u="none" strike="noStrike" kern="1200" cap="none" dirty="0" err="1">
                <a:solidFill>
                  <a:schemeClr val="dk1"/>
                </a:solidFill>
                <a:latin typeface="Calibri"/>
                <a:ea typeface="Calibri"/>
                <a:cs typeface="Calibri"/>
                <a:sym typeface="Calibri"/>
              </a:rPr>
              <a:t>effects</a:t>
            </a:r>
            <a:r>
              <a:rPr lang="fr-FR" sz="1200" b="0" i="0" u="none" strike="noStrike" kern="1200" cap="none" dirty="0">
                <a:solidFill>
                  <a:schemeClr val="dk1"/>
                </a:solidFill>
                <a:latin typeface="Calibri"/>
                <a:ea typeface="Calibri"/>
                <a:cs typeface="Calibri"/>
                <a:sym typeface="Calibri"/>
              </a:rPr>
              <a:t> of ultraviolet-A radiation on </a:t>
            </a:r>
            <a:r>
              <a:rPr lang="fr-FR" sz="1200" b="0" i="0" u="none" strike="noStrike" kern="1200" cap="none" dirty="0" err="1">
                <a:solidFill>
                  <a:schemeClr val="dk1"/>
                </a:solidFill>
                <a:latin typeface="Calibri"/>
                <a:ea typeface="Calibri"/>
                <a:cs typeface="Calibri"/>
                <a:sym typeface="Calibri"/>
              </a:rPr>
              <a:t>visual</a:t>
            </a:r>
            <a:r>
              <a:rPr lang="fr-FR" sz="1200" b="0" i="0" u="none" strike="noStrike" kern="1200" cap="none" dirty="0">
                <a:solidFill>
                  <a:schemeClr val="dk1"/>
                </a:solidFill>
                <a:latin typeface="Calibri"/>
                <a:ea typeface="Calibri"/>
                <a:cs typeface="Calibri"/>
                <a:sym typeface="Calibri"/>
              </a:rPr>
              <a:t> </a:t>
            </a:r>
            <a:r>
              <a:rPr lang="fr-FR" sz="1200" b="0" i="0" u="none" strike="noStrike" kern="1200" cap="none" dirty="0" err="1">
                <a:solidFill>
                  <a:schemeClr val="dk1"/>
                </a:solidFill>
                <a:latin typeface="Calibri"/>
                <a:ea typeface="Calibri"/>
                <a:cs typeface="Calibri"/>
                <a:sym typeface="Calibri"/>
              </a:rPr>
              <a:t>evoked</a:t>
            </a:r>
            <a:r>
              <a:rPr lang="fr-FR" sz="1200" b="0" i="0" u="none" strike="noStrike" kern="1200" cap="none" dirty="0">
                <a:solidFill>
                  <a:schemeClr val="dk1"/>
                </a:solidFill>
                <a:latin typeface="Calibri"/>
                <a:ea typeface="Calibri"/>
                <a:cs typeface="Calibri"/>
                <a:sym typeface="Calibri"/>
              </a:rPr>
              <a:t> </a:t>
            </a:r>
            <a:r>
              <a:rPr lang="fr-FR" sz="1200" b="0" i="0" u="none" strike="noStrike" kern="1200" cap="none" dirty="0" err="1">
                <a:solidFill>
                  <a:schemeClr val="dk1"/>
                </a:solidFill>
                <a:latin typeface="Calibri"/>
                <a:ea typeface="Calibri"/>
                <a:cs typeface="Calibri"/>
                <a:sym typeface="Calibri"/>
              </a:rPr>
              <a:t>potentials</a:t>
            </a:r>
            <a:r>
              <a:rPr lang="fr-FR" sz="1200" b="0" i="0" u="none" strike="noStrike" kern="1200" cap="none" dirty="0">
                <a:solidFill>
                  <a:schemeClr val="dk1"/>
                </a:solidFill>
                <a:latin typeface="Calibri"/>
                <a:ea typeface="Calibri"/>
                <a:cs typeface="Calibri"/>
                <a:sym typeface="Calibri"/>
              </a:rPr>
              <a:t> in the </a:t>
            </a:r>
            <a:r>
              <a:rPr lang="fr-FR" sz="1200" b="0" i="0" u="none" strike="noStrike" kern="1200" cap="none" dirty="0" err="1">
                <a:solidFill>
                  <a:schemeClr val="dk1"/>
                </a:solidFill>
                <a:latin typeface="Calibri"/>
                <a:ea typeface="Calibri"/>
                <a:cs typeface="Calibri"/>
                <a:sym typeface="Calibri"/>
              </a:rPr>
              <a:t>young</a:t>
            </a:r>
            <a:r>
              <a:rPr lang="fr-FR" sz="1200" b="0" i="0" u="none" strike="noStrike" kern="1200" cap="none" dirty="0">
                <a:solidFill>
                  <a:schemeClr val="dk1"/>
                </a:solidFill>
                <a:latin typeface="Calibri"/>
                <a:ea typeface="Calibri"/>
                <a:cs typeface="Calibri"/>
                <a:sym typeface="Calibri"/>
              </a:rPr>
              <a:t> </a:t>
            </a:r>
            <a:r>
              <a:rPr lang="fr-FR" sz="1200" b="0" i="0" u="none" strike="noStrike" kern="1200" cap="none" dirty="0" err="1">
                <a:solidFill>
                  <a:schemeClr val="dk1"/>
                </a:solidFill>
                <a:latin typeface="Calibri"/>
                <a:ea typeface="Calibri"/>
                <a:cs typeface="Calibri"/>
                <a:sym typeface="Calibri"/>
              </a:rPr>
              <a:t>human</a:t>
            </a:r>
            <a:r>
              <a:rPr lang="fr-FR" sz="1200" b="0" i="0" u="none" strike="noStrike" kern="1200" cap="none" dirty="0">
                <a:solidFill>
                  <a:schemeClr val="dk1"/>
                </a:solidFill>
                <a:latin typeface="Calibri"/>
                <a:ea typeface="Calibri"/>
                <a:cs typeface="Calibri"/>
                <a:sym typeface="Calibri"/>
              </a:rPr>
              <a:t> </a:t>
            </a:r>
            <a:r>
              <a:rPr lang="fr-FR" sz="1200" b="0" i="0" u="none" strike="noStrike" kern="1200" cap="none" dirty="0" err="1">
                <a:solidFill>
                  <a:schemeClr val="dk1"/>
                </a:solidFill>
                <a:latin typeface="Calibri"/>
                <a:ea typeface="Calibri"/>
                <a:cs typeface="Calibri"/>
                <a:sym typeface="Calibri"/>
              </a:rPr>
              <a:t>eye</a:t>
            </a:r>
            <a:r>
              <a:rPr lang="fr-FR" sz="1200" b="0" i="0" u="none" strike="noStrike" kern="1200" cap="none" dirty="0">
                <a:solidFill>
                  <a:schemeClr val="dk1"/>
                </a:solidFill>
                <a:latin typeface="Calibri"/>
                <a:ea typeface="Calibri"/>
                <a:cs typeface="Calibri"/>
                <a:sym typeface="Calibri"/>
              </a:rPr>
              <a:t> </a:t>
            </a:r>
            <a:r>
              <a:rPr lang="fr-CA" sz="1200" b="0" i="0" u="none" strike="noStrike" kern="1200" cap="none" dirty="0">
                <a:solidFill>
                  <a:schemeClr val="dk1"/>
                </a:solidFill>
                <a:effectLst/>
                <a:latin typeface="Calibri"/>
                <a:ea typeface="Calibri"/>
                <a:cs typeface="Calibri"/>
                <a:sym typeface="Calibri"/>
              </a:rPr>
              <a:t>», </a:t>
            </a:r>
            <a:r>
              <a:rPr lang="fr-CA" sz="1200" b="0" i="1" u="none" strike="noStrike" kern="1200" cap="none" dirty="0">
                <a:solidFill>
                  <a:schemeClr val="dk1"/>
                </a:solidFill>
                <a:effectLst/>
                <a:latin typeface="Calibri"/>
                <a:ea typeface="Calibri"/>
                <a:cs typeface="Calibri"/>
                <a:sym typeface="Calibri"/>
              </a:rPr>
              <a:t>Acta </a:t>
            </a:r>
            <a:r>
              <a:rPr lang="fr-CA" sz="1200" b="0" i="1" u="none" strike="noStrike" kern="1200" cap="none" dirty="0" err="1">
                <a:solidFill>
                  <a:schemeClr val="dk1"/>
                </a:solidFill>
                <a:effectLst/>
                <a:latin typeface="Calibri"/>
                <a:ea typeface="Calibri"/>
                <a:cs typeface="Calibri"/>
                <a:sym typeface="Calibri"/>
              </a:rPr>
              <a:t>Ophthalmologica</a:t>
            </a:r>
            <a:r>
              <a:rPr lang="fr-CA" sz="1200" b="0" i="1" u="none" strike="noStrike" kern="1200" cap="none" dirty="0">
                <a:solidFill>
                  <a:schemeClr val="dk1"/>
                </a:solidFill>
                <a:effectLst/>
                <a:latin typeface="Calibri"/>
                <a:ea typeface="Calibri"/>
                <a:cs typeface="Calibri"/>
                <a:sym typeface="Calibri"/>
              </a:rPr>
              <a:t> </a:t>
            </a:r>
            <a:r>
              <a:rPr lang="fr-CA" sz="1200" b="0" i="1" u="none" strike="noStrike" kern="1200" cap="none" dirty="0" err="1">
                <a:solidFill>
                  <a:schemeClr val="dk1"/>
                </a:solidFill>
                <a:effectLst/>
                <a:latin typeface="Calibri"/>
                <a:ea typeface="Calibri"/>
                <a:cs typeface="Calibri"/>
                <a:sym typeface="Calibri"/>
              </a:rPr>
              <a:t>Scandinavica</a:t>
            </a:r>
            <a:r>
              <a:rPr lang="fr-CA" sz="1200" b="0" i="0" u="none" strike="noStrike" kern="1200" cap="none" dirty="0">
                <a:solidFill>
                  <a:schemeClr val="dk1"/>
                </a:solidFill>
                <a:effectLst/>
                <a:latin typeface="Calibri"/>
                <a:ea typeface="Calibri"/>
                <a:cs typeface="Calibri"/>
                <a:sym typeface="Calibri"/>
              </a:rPr>
              <a:t>, 74, p.</a:t>
            </a:r>
            <a:r>
              <a:rPr lang="fr-CA" sz="1200" b="0" i="0" u="none" strike="noStrike" kern="1200" cap="none" baseline="0" dirty="0">
                <a:solidFill>
                  <a:schemeClr val="dk1"/>
                </a:solidFill>
                <a:effectLst/>
                <a:latin typeface="Calibri"/>
                <a:ea typeface="Calibri"/>
                <a:cs typeface="Calibri"/>
                <a:sym typeface="Calibri"/>
              </a:rPr>
              <a:t> </a:t>
            </a:r>
            <a:r>
              <a:rPr lang="fr-CA" sz="1200" b="0" i="0" u="none" strike="noStrike" kern="1200" cap="none" dirty="0">
                <a:solidFill>
                  <a:schemeClr val="dk1"/>
                </a:solidFill>
                <a:effectLst/>
                <a:latin typeface="Calibri"/>
                <a:ea typeface="Calibri"/>
                <a:cs typeface="Calibri"/>
                <a:sym typeface="Calibri"/>
              </a:rPr>
              <a:t>553-557.</a:t>
            </a:r>
          </a:p>
          <a:p>
            <a:endParaRPr lang="fr-CA" sz="1200" b="0" i="0" u="none" strike="noStrike" kern="1200" cap="none" dirty="0">
              <a:solidFill>
                <a:schemeClr val="dk1"/>
              </a:solidFill>
              <a:effectLst/>
              <a:latin typeface="Calibri"/>
              <a:ea typeface="Calibri"/>
              <a:cs typeface="Calibri"/>
              <a:sym typeface="Calibri"/>
            </a:endParaRPr>
          </a:p>
          <a:p>
            <a:r>
              <a:rPr lang="fr-CA" sz="1200" b="0" i="0" u="none" strike="noStrike" kern="1200" cap="none" dirty="0">
                <a:solidFill>
                  <a:schemeClr val="dk1"/>
                </a:solidFill>
                <a:effectLst/>
                <a:latin typeface="Calibri"/>
                <a:ea typeface="Calibri"/>
                <a:cs typeface="Calibri"/>
                <a:sym typeface="Calibri"/>
              </a:rPr>
              <a:t>Arnault E., C. </a:t>
            </a:r>
            <a:r>
              <a:rPr lang="fr-CA" sz="1200" b="0" i="0" u="none" strike="noStrike" kern="1200" cap="none" dirty="0" err="1">
                <a:solidFill>
                  <a:schemeClr val="dk1"/>
                </a:solidFill>
                <a:effectLst/>
                <a:latin typeface="Calibri"/>
                <a:ea typeface="Calibri"/>
                <a:cs typeface="Calibri"/>
                <a:sym typeface="Calibri"/>
              </a:rPr>
              <a:t>Barrau</a:t>
            </a:r>
            <a:r>
              <a:rPr lang="fr-CA" sz="1200" b="0" i="0" u="none" strike="noStrike" kern="1200" cap="none" dirty="0">
                <a:solidFill>
                  <a:schemeClr val="dk1"/>
                </a:solidFill>
                <a:effectLst/>
                <a:latin typeface="Calibri"/>
                <a:ea typeface="Calibri"/>
                <a:cs typeface="Calibri"/>
                <a:sym typeface="Calibri"/>
              </a:rPr>
              <a:t>, C. </a:t>
            </a:r>
            <a:r>
              <a:rPr lang="fr-CA" sz="1200" b="0" i="0" u="none" strike="noStrike" kern="1200" cap="none" dirty="0" err="1">
                <a:solidFill>
                  <a:schemeClr val="dk1"/>
                </a:solidFill>
                <a:effectLst/>
                <a:latin typeface="Calibri"/>
                <a:ea typeface="Calibri"/>
                <a:cs typeface="Calibri"/>
                <a:sym typeface="Calibri"/>
              </a:rPr>
              <a:t>Nanteau</a:t>
            </a:r>
            <a:r>
              <a:rPr lang="fr-CA" sz="1200" b="0" i="0" u="none" strike="noStrike" kern="1200" cap="none" dirty="0">
                <a:solidFill>
                  <a:schemeClr val="dk1"/>
                </a:solidFill>
                <a:effectLst/>
                <a:latin typeface="Calibri"/>
                <a:ea typeface="Calibri"/>
                <a:cs typeface="Calibri"/>
                <a:sym typeface="Calibri"/>
              </a:rPr>
              <a:t>, P. </a:t>
            </a:r>
            <a:r>
              <a:rPr lang="fr-CA" sz="1200" b="0" i="0" u="none" strike="noStrike" kern="1200" cap="none" dirty="0" err="1">
                <a:solidFill>
                  <a:schemeClr val="dk1"/>
                </a:solidFill>
                <a:effectLst/>
                <a:latin typeface="Calibri"/>
                <a:ea typeface="Calibri"/>
                <a:cs typeface="Calibri"/>
                <a:sym typeface="Calibri"/>
              </a:rPr>
              <a:t>Gondouin</a:t>
            </a:r>
            <a:r>
              <a:rPr lang="fr-CA" sz="1200" b="0" i="0" u="none" strike="noStrike" kern="1200" cap="none" dirty="0">
                <a:solidFill>
                  <a:schemeClr val="dk1"/>
                </a:solidFill>
                <a:effectLst/>
                <a:latin typeface="Calibri"/>
                <a:ea typeface="Calibri"/>
                <a:cs typeface="Calibri"/>
                <a:sym typeface="Calibri"/>
              </a:rPr>
              <a:t>, K. Bigot et coll. (2013). « </a:t>
            </a:r>
            <a:r>
              <a:rPr lang="fr-CA" sz="1200" b="0" i="0" u="none" strike="noStrike" kern="1200" cap="none" dirty="0" err="1">
                <a:solidFill>
                  <a:schemeClr val="dk1"/>
                </a:solidFill>
                <a:effectLst/>
                <a:latin typeface="Calibri"/>
                <a:ea typeface="Calibri"/>
                <a:cs typeface="Calibri"/>
                <a:sym typeface="Calibri"/>
              </a:rPr>
              <a:t>Phototoxic</a:t>
            </a:r>
            <a:r>
              <a:rPr lang="fr-CA" sz="1200" b="0" i="0" u="none" strike="noStrike" kern="1200" cap="none" dirty="0">
                <a:solidFill>
                  <a:schemeClr val="dk1"/>
                </a:solidFill>
                <a:effectLst/>
                <a:latin typeface="Calibri"/>
                <a:ea typeface="Calibri"/>
                <a:cs typeface="Calibri"/>
                <a:sym typeface="Calibri"/>
              </a:rPr>
              <a:t> Action Spectrum on a </a:t>
            </a:r>
            <a:r>
              <a:rPr lang="fr-CA" sz="1200" b="0" i="0" u="none" strike="noStrike" kern="1200" cap="none" dirty="0" err="1">
                <a:solidFill>
                  <a:schemeClr val="dk1"/>
                </a:solidFill>
                <a:effectLst/>
                <a:latin typeface="Calibri"/>
                <a:ea typeface="Calibri"/>
                <a:cs typeface="Calibri"/>
                <a:sym typeface="Calibri"/>
              </a:rPr>
              <a:t>Retinal</a:t>
            </a:r>
            <a:r>
              <a:rPr lang="fr-CA" sz="1200" b="0" i="0" u="none" strike="noStrike" kern="1200" cap="none" dirty="0">
                <a:solidFill>
                  <a:schemeClr val="dk1"/>
                </a:solidFill>
                <a:effectLst/>
                <a:latin typeface="Calibri"/>
                <a:ea typeface="Calibri"/>
                <a:cs typeface="Calibri"/>
                <a:sym typeface="Calibri"/>
              </a:rPr>
              <a:t> Pigment </a:t>
            </a:r>
            <a:r>
              <a:rPr lang="fr-CA" sz="1200" b="0" i="0" u="none" strike="noStrike" kern="1200" cap="none" dirty="0" err="1">
                <a:solidFill>
                  <a:schemeClr val="dk1"/>
                </a:solidFill>
                <a:effectLst/>
                <a:latin typeface="Calibri"/>
                <a:ea typeface="Calibri"/>
                <a:cs typeface="Calibri"/>
                <a:sym typeface="Calibri"/>
              </a:rPr>
              <a:t>Epithelium</a:t>
            </a:r>
            <a:r>
              <a:rPr lang="fr-CA" sz="1200" b="0" i="0" u="none" strike="noStrike" kern="1200" cap="none" dirty="0">
                <a:solidFill>
                  <a:schemeClr val="dk1"/>
                </a:solidFill>
                <a:effectLst/>
                <a:latin typeface="Calibri"/>
                <a:ea typeface="Calibri"/>
                <a:cs typeface="Calibri"/>
                <a:sym typeface="Calibri"/>
              </a:rPr>
              <a:t> Model of Age-</a:t>
            </a:r>
            <a:r>
              <a:rPr lang="fr-CA" sz="1200" b="0" i="0" u="none" strike="noStrike" kern="1200" cap="none" dirty="0" err="1">
                <a:solidFill>
                  <a:schemeClr val="dk1"/>
                </a:solidFill>
                <a:effectLst/>
                <a:latin typeface="Calibri"/>
                <a:ea typeface="Calibri"/>
                <a:cs typeface="Calibri"/>
                <a:sym typeface="Calibri"/>
              </a:rPr>
              <a:t>Related</a:t>
            </a:r>
            <a:r>
              <a:rPr lang="fr-CA" sz="1200" b="0" i="0" u="none" strike="noStrike" kern="1200" cap="none" dirty="0">
                <a:solidFill>
                  <a:schemeClr val="dk1"/>
                </a:solidFill>
                <a:effectLst/>
                <a:latin typeface="Calibri"/>
                <a:ea typeface="Calibri"/>
                <a:cs typeface="Calibri"/>
                <a:sym typeface="Calibri"/>
              </a:rPr>
              <a:t> </a:t>
            </a:r>
            <a:r>
              <a:rPr lang="fr-CA" sz="1200" b="0" i="0" u="none" strike="noStrike" kern="1200" cap="none" dirty="0" err="1">
                <a:solidFill>
                  <a:schemeClr val="dk1"/>
                </a:solidFill>
                <a:effectLst/>
                <a:latin typeface="Calibri"/>
                <a:ea typeface="Calibri"/>
                <a:cs typeface="Calibri"/>
                <a:sym typeface="Calibri"/>
              </a:rPr>
              <a:t>Macular</a:t>
            </a:r>
            <a:r>
              <a:rPr lang="fr-CA" sz="1200" b="0" i="0" u="none" strike="noStrike" kern="1200" cap="none" dirty="0">
                <a:solidFill>
                  <a:schemeClr val="dk1"/>
                </a:solidFill>
                <a:effectLst/>
                <a:latin typeface="Calibri"/>
                <a:ea typeface="Calibri"/>
                <a:cs typeface="Calibri"/>
                <a:sym typeface="Calibri"/>
              </a:rPr>
              <a:t> </a:t>
            </a:r>
            <a:r>
              <a:rPr lang="fr-CA" sz="1200" b="0" i="0" u="none" strike="noStrike" kern="1200" cap="none" dirty="0" err="1">
                <a:solidFill>
                  <a:schemeClr val="dk1"/>
                </a:solidFill>
                <a:effectLst/>
                <a:latin typeface="Calibri"/>
                <a:ea typeface="Calibri"/>
                <a:cs typeface="Calibri"/>
                <a:sym typeface="Calibri"/>
              </a:rPr>
              <a:t>Degeneration</a:t>
            </a:r>
            <a:r>
              <a:rPr lang="fr-CA" sz="1200" b="0" i="0" u="none" strike="noStrike" kern="1200" cap="none" dirty="0">
                <a:solidFill>
                  <a:schemeClr val="dk1"/>
                </a:solidFill>
                <a:effectLst/>
                <a:latin typeface="Calibri"/>
                <a:ea typeface="Calibri"/>
                <a:cs typeface="Calibri"/>
                <a:sym typeface="Calibri"/>
              </a:rPr>
              <a:t> </a:t>
            </a:r>
            <a:r>
              <a:rPr lang="fr-FR" sz="1200" b="0" i="0" u="none" strike="noStrike" kern="1200" cap="none" dirty="0" err="1">
                <a:solidFill>
                  <a:schemeClr val="dk1"/>
                </a:solidFill>
                <a:latin typeface="Calibri"/>
                <a:ea typeface="Calibri"/>
                <a:cs typeface="Calibri"/>
                <a:sym typeface="Calibri"/>
              </a:rPr>
              <a:t>Exposed</a:t>
            </a:r>
            <a:r>
              <a:rPr lang="fr-FR" sz="1200" b="0" i="0" u="none" strike="noStrike" kern="1200" cap="none" dirty="0">
                <a:solidFill>
                  <a:schemeClr val="dk1"/>
                </a:solidFill>
                <a:latin typeface="Calibri"/>
                <a:ea typeface="Calibri"/>
                <a:cs typeface="Calibri"/>
                <a:sym typeface="Calibri"/>
              </a:rPr>
              <a:t> to Sunlight </a:t>
            </a:r>
            <a:r>
              <a:rPr lang="fr-FR" sz="1200" b="0" i="0" u="none" strike="noStrike" kern="1200" cap="none" dirty="0" err="1">
                <a:solidFill>
                  <a:schemeClr val="dk1"/>
                </a:solidFill>
                <a:latin typeface="Calibri"/>
                <a:ea typeface="Calibri"/>
                <a:cs typeface="Calibri"/>
                <a:sym typeface="Calibri"/>
              </a:rPr>
              <a:t>Normalized</a:t>
            </a:r>
            <a:r>
              <a:rPr lang="fr-FR" sz="1200" b="0" i="0" u="none" strike="noStrike" kern="1200" cap="none" dirty="0">
                <a:solidFill>
                  <a:schemeClr val="dk1"/>
                </a:solidFill>
                <a:latin typeface="Calibri"/>
                <a:ea typeface="Calibri"/>
                <a:cs typeface="Calibri"/>
                <a:sym typeface="Calibri"/>
              </a:rPr>
              <a:t> Conditions </a:t>
            </a:r>
            <a:r>
              <a:rPr lang="fr-CA" sz="1200" b="0" i="0" u="none" strike="noStrike" kern="1200" cap="none" dirty="0">
                <a:solidFill>
                  <a:schemeClr val="dk1"/>
                </a:solidFill>
                <a:effectLst/>
                <a:latin typeface="Calibri"/>
                <a:ea typeface="Calibri"/>
                <a:cs typeface="Calibri"/>
                <a:sym typeface="Calibri"/>
              </a:rPr>
              <a:t>», </a:t>
            </a:r>
            <a:r>
              <a:rPr lang="fr-CA" sz="1200" b="0" i="0" u="none" strike="noStrike" kern="1200" cap="none" dirty="0" err="1">
                <a:solidFill>
                  <a:schemeClr val="dk1"/>
                </a:solidFill>
                <a:effectLst/>
                <a:latin typeface="Calibri"/>
                <a:ea typeface="Calibri"/>
                <a:cs typeface="Calibri"/>
                <a:sym typeface="Calibri"/>
              </a:rPr>
              <a:t>PlosOne</a:t>
            </a:r>
            <a:r>
              <a:rPr lang="fr-CA" sz="1200" b="0" i="0" u="none" strike="noStrike" kern="1200" cap="none" dirty="0">
                <a:solidFill>
                  <a:schemeClr val="dk1"/>
                </a:solidFill>
                <a:effectLst/>
                <a:latin typeface="Calibri"/>
                <a:ea typeface="Calibri"/>
                <a:cs typeface="Calibri"/>
                <a:sym typeface="Calibri"/>
              </a:rPr>
              <a:t>. </a:t>
            </a:r>
            <a:r>
              <a:rPr lang="fr-CA" sz="1200" b="0" i="0" u="sng" strike="noStrike" kern="1200" cap="none" dirty="0">
                <a:solidFill>
                  <a:schemeClr val="dk1"/>
                </a:solidFill>
                <a:effectLst/>
                <a:latin typeface="Calibri"/>
                <a:ea typeface="Calibri"/>
                <a:cs typeface="Calibri"/>
                <a:sym typeface="Calibri"/>
                <a:hlinkClick r:id="rId3"/>
              </a:rPr>
              <a:t>http://dx.doi.org/10.1371/journal.pone.0071398</a:t>
            </a:r>
            <a:r>
              <a:rPr lang="fr-CA" sz="1200" b="0" i="0" u="none" strike="noStrike" kern="1200" cap="none" dirty="0">
                <a:solidFill>
                  <a:schemeClr val="dk1"/>
                </a:solidFill>
                <a:effectLst/>
                <a:latin typeface="Calibri"/>
                <a:ea typeface="Calibri"/>
                <a:cs typeface="Calibri"/>
                <a:sym typeface="Calibri"/>
              </a:rPr>
              <a:t> . </a:t>
            </a:r>
          </a:p>
          <a:p>
            <a:endParaRPr lang="fr-CA" sz="1200" b="0" i="0" u="none" strike="noStrike" kern="1200" cap="none" dirty="0">
              <a:solidFill>
                <a:schemeClr val="dk1"/>
              </a:solidFill>
              <a:effectLst/>
              <a:latin typeface="Calibri"/>
              <a:ea typeface="Calibri"/>
              <a:cs typeface="Calibri"/>
              <a:sym typeface="Calibri"/>
            </a:endParaRPr>
          </a:p>
          <a:p>
            <a:r>
              <a:rPr lang="fr-CA" sz="1200" b="0" i="0" u="none" strike="noStrike" kern="1200" cap="none" dirty="0" err="1">
                <a:solidFill>
                  <a:schemeClr val="dk1"/>
                </a:solidFill>
                <a:effectLst/>
                <a:latin typeface="Calibri"/>
                <a:ea typeface="Calibri"/>
                <a:cs typeface="Calibri"/>
                <a:sym typeface="Calibri"/>
              </a:rPr>
              <a:t>Sparrow</a:t>
            </a:r>
            <a:r>
              <a:rPr lang="fr-CA" sz="1200" b="0" i="0" u="none" strike="noStrike" kern="1200" cap="none" dirty="0">
                <a:solidFill>
                  <a:schemeClr val="dk1"/>
                </a:solidFill>
                <a:effectLst/>
                <a:latin typeface="Calibri"/>
                <a:ea typeface="Calibri"/>
                <a:cs typeface="Calibri"/>
                <a:sym typeface="Calibri"/>
              </a:rPr>
              <a:t>, J. R., K. </a:t>
            </a:r>
            <a:r>
              <a:rPr lang="fr-CA" sz="1200" b="0" i="0" u="none" strike="noStrike" kern="1200" cap="none" dirty="0" err="1">
                <a:solidFill>
                  <a:schemeClr val="dk1"/>
                </a:solidFill>
                <a:effectLst/>
                <a:latin typeface="Calibri"/>
                <a:ea typeface="Calibri"/>
                <a:cs typeface="Calibri"/>
                <a:sym typeface="Calibri"/>
              </a:rPr>
              <a:t>Nakanishi</a:t>
            </a:r>
            <a:r>
              <a:rPr lang="fr-CA" sz="1200" b="0" i="0" u="none" strike="noStrike" kern="1200" cap="none" dirty="0">
                <a:solidFill>
                  <a:schemeClr val="dk1"/>
                </a:solidFill>
                <a:effectLst/>
                <a:latin typeface="Calibri"/>
                <a:ea typeface="Calibri"/>
                <a:cs typeface="Calibri"/>
                <a:sym typeface="Calibri"/>
              </a:rPr>
              <a:t> et C .A. Parish (2000). « The </a:t>
            </a:r>
            <a:r>
              <a:rPr lang="fr-CA" sz="1200" b="0" i="0" u="none" strike="noStrike" kern="1200" cap="none" dirty="0" err="1">
                <a:solidFill>
                  <a:schemeClr val="dk1"/>
                </a:solidFill>
                <a:effectLst/>
                <a:latin typeface="Calibri"/>
                <a:ea typeface="Calibri"/>
                <a:cs typeface="Calibri"/>
                <a:sym typeface="Calibri"/>
              </a:rPr>
              <a:t>Lipofuscin</a:t>
            </a:r>
            <a:r>
              <a:rPr lang="fr-CA" sz="1200" b="0" i="0" u="none" strike="noStrike" kern="1200" cap="none" dirty="0">
                <a:solidFill>
                  <a:schemeClr val="dk1"/>
                </a:solidFill>
                <a:effectLst/>
                <a:latin typeface="Calibri"/>
                <a:ea typeface="Calibri"/>
                <a:cs typeface="Calibri"/>
                <a:sym typeface="Calibri"/>
              </a:rPr>
              <a:t> Fluorophore A2E </a:t>
            </a:r>
            <a:r>
              <a:rPr lang="fr-CA" sz="1200" b="0" i="0" u="none" strike="noStrike" kern="1200" cap="none" dirty="0" err="1">
                <a:solidFill>
                  <a:schemeClr val="dk1"/>
                </a:solidFill>
                <a:effectLst/>
                <a:latin typeface="Calibri"/>
                <a:ea typeface="Calibri"/>
                <a:cs typeface="Calibri"/>
                <a:sym typeface="Calibri"/>
              </a:rPr>
              <a:t>Mediates</a:t>
            </a:r>
            <a:r>
              <a:rPr lang="fr-CA" sz="1200" b="0" i="0" u="none" strike="noStrike" kern="1200" cap="none" dirty="0">
                <a:solidFill>
                  <a:schemeClr val="dk1"/>
                </a:solidFill>
                <a:effectLst/>
                <a:latin typeface="Calibri"/>
                <a:ea typeface="Calibri"/>
                <a:cs typeface="Calibri"/>
                <a:sym typeface="Calibri"/>
              </a:rPr>
              <a:t> Blue Light-</a:t>
            </a:r>
            <a:r>
              <a:rPr lang="fr-CA" sz="1200" b="0" i="0" u="none" strike="noStrike" kern="1200" cap="none" dirty="0" err="1">
                <a:solidFill>
                  <a:schemeClr val="dk1"/>
                </a:solidFill>
                <a:effectLst/>
                <a:latin typeface="Calibri"/>
                <a:ea typeface="Calibri"/>
                <a:cs typeface="Calibri"/>
                <a:sym typeface="Calibri"/>
              </a:rPr>
              <a:t>Induced</a:t>
            </a:r>
            <a:r>
              <a:rPr lang="fr-CA" sz="1200" b="0" i="0" u="none" strike="noStrike" kern="1200" cap="none" dirty="0">
                <a:solidFill>
                  <a:schemeClr val="dk1"/>
                </a:solidFill>
                <a:effectLst/>
                <a:latin typeface="Calibri"/>
                <a:ea typeface="Calibri"/>
                <a:cs typeface="Calibri"/>
                <a:sym typeface="Calibri"/>
              </a:rPr>
              <a:t> Damage to </a:t>
            </a:r>
            <a:r>
              <a:rPr lang="fr-CA" sz="1200" b="0" i="0" u="none" strike="noStrike" kern="1200" cap="none" dirty="0" err="1">
                <a:solidFill>
                  <a:schemeClr val="dk1"/>
                </a:solidFill>
                <a:effectLst/>
                <a:latin typeface="Calibri"/>
                <a:ea typeface="Calibri"/>
                <a:cs typeface="Calibri"/>
                <a:sym typeface="Calibri"/>
              </a:rPr>
              <a:t>Retinal</a:t>
            </a:r>
            <a:r>
              <a:rPr lang="fr-CA" sz="1200" b="0" i="0" u="none" strike="noStrike" kern="1200" cap="none" dirty="0">
                <a:solidFill>
                  <a:schemeClr val="dk1"/>
                </a:solidFill>
                <a:effectLst/>
                <a:latin typeface="Calibri"/>
                <a:ea typeface="Calibri"/>
                <a:cs typeface="Calibri"/>
                <a:sym typeface="Calibri"/>
              </a:rPr>
              <a:t> </a:t>
            </a:r>
            <a:r>
              <a:rPr lang="fr-CA" sz="1200" b="0" i="0" u="none" strike="noStrike" kern="1200" cap="none" dirty="0" err="1">
                <a:solidFill>
                  <a:schemeClr val="dk1"/>
                </a:solidFill>
                <a:effectLst/>
                <a:latin typeface="Calibri"/>
                <a:ea typeface="Calibri"/>
                <a:cs typeface="Calibri"/>
                <a:sym typeface="Calibri"/>
              </a:rPr>
              <a:t>Pigmented</a:t>
            </a:r>
            <a:r>
              <a:rPr lang="fr-CA" sz="1200" b="0" i="0" u="none" strike="noStrike" kern="1200" cap="none" dirty="0">
                <a:solidFill>
                  <a:schemeClr val="dk1"/>
                </a:solidFill>
                <a:effectLst/>
                <a:latin typeface="Calibri"/>
                <a:ea typeface="Calibri"/>
                <a:cs typeface="Calibri"/>
                <a:sym typeface="Calibri"/>
              </a:rPr>
              <a:t> </a:t>
            </a:r>
            <a:r>
              <a:rPr lang="fr-CA" sz="1200" b="0" i="0" u="none" strike="noStrike" kern="1200" cap="none" dirty="0" err="1">
                <a:solidFill>
                  <a:schemeClr val="dk1"/>
                </a:solidFill>
                <a:effectLst/>
                <a:latin typeface="Calibri"/>
                <a:ea typeface="Calibri"/>
                <a:cs typeface="Calibri"/>
                <a:sym typeface="Calibri"/>
              </a:rPr>
              <a:t>Epithelial</a:t>
            </a:r>
            <a:r>
              <a:rPr lang="fr-CA" sz="1200" b="0" i="0" u="none" strike="noStrike" kern="1200" cap="none" dirty="0">
                <a:solidFill>
                  <a:schemeClr val="dk1"/>
                </a:solidFill>
                <a:effectLst/>
                <a:latin typeface="Calibri"/>
                <a:ea typeface="Calibri"/>
                <a:cs typeface="Calibri"/>
                <a:sym typeface="Calibri"/>
              </a:rPr>
              <a:t> </a:t>
            </a:r>
            <a:r>
              <a:rPr lang="fr-CA" sz="1200" b="0" i="0" u="none" strike="noStrike" kern="1200" cap="none" dirty="0" err="1">
                <a:solidFill>
                  <a:schemeClr val="dk1"/>
                </a:solidFill>
                <a:effectLst/>
                <a:latin typeface="Calibri"/>
                <a:ea typeface="Calibri"/>
                <a:cs typeface="Calibri"/>
                <a:sym typeface="Calibri"/>
              </a:rPr>
              <a:t>Cells</a:t>
            </a:r>
            <a:r>
              <a:rPr lang="fr-CA" sz="1200" b="0" i="0" u="none" strike="noStrike" kern="1200" cap="none" dirty="0">
                <a:solidFill>
                  <a:schemeClr val="dk1"/>
                </a:solidFill>
                <a:effectLst/>
                <a:latin typeface="Calibri"/>
                <a:ea typeface="Calibri"/>
                <a:cs typeface="Calibri"/>
                <a:sym typeface="Calibri"/>
              </a:rPr>
              <a:t> », </a:t>
            </a:r>
            <a:r>
              <a:rPr lang="fr-CA" sz="1200" b="0" i="1" u="none" strike="noStrike" kern="1200" cap="none" dirty="0">
                <a:solidFill>
                  <a:schemeClr val="dk1"/>
                </a:solidFill>
                <a:effectLst/>
                <a:latin typeface="Calibri"/>
                <a:ea typeface="Calibri"/>
                <a:cs typeface="Calibri"/>
                <a:sym typeface="Calibri"/>
              </a:rPr>
              <a:t>Invest. </a:t>
            </a:r>
            <a:r>
              <a:rPr lang="fr-CA" sz="1200" b="0" i="1" u="none" strike="noStrike" kern="1200" cap="none" dirty="0" err="1">
                <a:solidFill>
                  <a:schemeClr val="dk1"/>
                </a:solidFill>
                <a:effectLst/>
                <a:latin typeface="Calibri"/>
                <a:ea typeface="Calibri"/>
                <a:cs typeface="Calibri"/>
                <a:sym typeface="Calibri"/>
              </a:rPr>
              <a:t>Ophthalmol</a:t>
            </a:r>
            <a:r>
              <a:rPr lang="fr-CA" sz="1200" b="0" i="1" u="none" strike="noStrike" kern="1200" cap="none" dirty="0">
                <a:solidFill>
                  <a:schemeClr val="dk1"/>
                </a:solidFill>
                <a:effectLst/>
                <a:latin typeface="Calibri"/>
                <a:ea typeface="Calibri"/>
                <a:cs typeface="Calibri"/>
                <a:sym typeface="Calibri"/>
              </a:rPr>
              <a:t>. Vis. </a:t>
            </a:r>
            <a:r>
              <a:rPr lang="fr-CA" sz="1200" b="0" i="1" u="none" strike="noStrike" kern="1200" cap="none" dirty="0" err="1">
                <a:solidFill>
                  <a:schemeClr val="dk1"/>
                </a:solidFill>
                <a:effectLst/>
                <a:latin typeface="Calibri"/>
                <a:ea typeface="Calibri"/>
                <a:cs typeface="Calibri"/>
                <a:sym typeface="Calibri"/>
              </a:rPr>
              <a:t>Sci</a:t>
            </a:r>
            <a:r>
              <a:rPr lang="fr-CA" sz="1200" b="0" i="0" u="none" strike="noStrike" kern="1200" cap="none" dirty="0">
                <a:solidFill>
                  <a:schemeClr val="dk1"/>
                </a:solidFill>
                <a:effectLst/>
                <a:latin typeface="Calibri"/>
                <a:ea typeface="Calibri"/>
                <a:cs typeface="Calibri"/>
                <a:sym typeface="Calibri"/>
              </a:rPr>
              <a:t>., 41 (7),</a:t>
            </a:r>
            <a:r>
              <a:rPr lang="fr-CA" sz="1200" b="0" i="0" u="none" strike="noStrike" kern="1200" cap="none" baseline="0" dirty="0">
                <a:solidFill>
                  <a:schemeClr val="dk1"/>
                </a:solidFill>
                <a:effectLst/>
                <a:latin typeface="Calibri"/>
                <a:ea typeface="Calibri"/>
                <a:cs typeface="Calibri"/>
                <a:sym typeface="Calibri"/>
              </a:rPr>
              <a:t> p. </a:t>
            </a:r>
            <a:r>
              <a:rPr lang="fr-CA" sz="1200" b="0" i="0" u="none" strike="noStrike" kern="1200" cap="none" dirty="0">
                <a:solidFill>
                  <a:schemeClr val="dk1"/>
                </a:solidFill>
                <a:effectLst/>
                <a:latin typeface="Calibri"/>
                <a:ea typeface="Calibri"/>
                <a:cs typeface="Calibri"/>
                <a:sym typeface="Calibri"/>
              </a:rPr>
              <a:t>1981-1989. </a:t>
            </a:r>
            <a:r>
              <a:rPr lang="fr-CA" sz="1200" b="0" i="0" u="sng" strike="noStrike" kern="1200" cap="none" dirty="0">
                <a:solidFill>
                  <a:schemeClr val="dk1"/>
                </a:solidFill>
                <a:effectLst/>
                <a:latin typeface="Calibri"/>
                <a:ea typeface="Calibri"/>
                <a:cs typeface="Calibri"/>
                <a:sym typeface="Calibri"/>
                <a:hlinkClick r:id="rId4"/>
              </a:rPr>
              <a:t>http://www.ncbi.nlm.nih.gov/pubmed/10845625</a:t>
            </a:r>
            <a:r>
              <a:rPr lang="fr-CA" sz="1200" b="0" i="0" u="none" strike="noStrike" kern="1200" cap="none" dirty="0">
                <a:solidFill>
                  <a:schemeClr val="dk1"/>
                </a:solidFill>
                <a:effectLst/>
                <a:latin typeface="Calibri"/>
                <a:ea typeface="Calibri"/>
                <a:cs typeface="Calibri"/>
                <a:sym typeface="Calibri"/>
              </a:rPr>
              <a:t>.</a:t>
            </a:r>
          </a:p>
        </p:txBody>
      </p:sp>
      <p:sp>
        <p:nvSpPr>
          <p:cNvPr id="4" name="Slide Image Placeholder 3"/>
          <p:cNvSpPr>
            <a:spLocks noGrp="1" noRot="1" noChangeAspect="1"/>
          </p:cNvSpPr>
          <p:nvPr>
            <p:ph type="sldImg"/>
          </p:nvPr>
        </p:nvSpPr>
        <p:spPr>
          <a:xfrm>
            <a:off x="420688" y="704850"/>
            <a:ext cx="6261100" cy="3521075"/>
          </a:xfr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Shape 306"/>
          <p:cNvSpPr>
            <a:spLocks noGrp="1" noRot="1" noChangeAspect="1"/>
          </p:cNvSpPr>
          <p:nvPr>
            <p:ph type="sldImg" idx="2"/>
          </p:nvPr>
        </p:nvSpPr>
        <p:spPr>
          <a:xfrm>
            <a:off x="420688" y="704850"/>
            <a:ext cx="6261100" cy="35210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07" name="Shape 307"/>
          <p:cNvSpPr txBox="1">
            <a:spLocks noGrp="1"/>
          </p:cNvSpPr>
          <p:nvPr>
            <p:ph type="body" idx="1"/>
          </p:nvPr>
        </p:nvSpPr>
        <p:spPr>
          <a:xfrm>
            <a:off x="710248" y="4459527"/>
            <a:ext cx="5681980" cy="4224814"/>
          </a:xfrm>
          <a:prstGeom prst="rect">
            <a:avLst/>
          </a:prstGeom>
          <a:noFill/>
          <a:ln>
            <a:noFill/>
          </a:ln>
        </p:spPr>
        <p:txBody>
          <a:bodyPr lIns="94205" tIns="47103" rIns="94205" bIns="47103" anchor="t" anchorCtr="0">
            <a:noAutofit/>
          </a:bodyPr>
          <a:lstStyle/>
          <a:p>
            <a:r>
              <a:rPr lang="fr-CA" sz="1200" b="0" i="0" u="none" strike="noStrike" kern="1200" cap="none" dirty="0">
                <a:solidFill>
                  <a:schemeClr val="dk1"/>
                </a:solidFill>
                <a:effectLst/>
                <a:latin typeface="Calibri"/>
                <a:ea typeface="Calibri"/>
                <a:cs typeface="Calibri"/>
                <a:sym typeface="Calibri"/>
              </a:rPr>
              <a:t>Comme discuté, l’enfance des enfants d’aujourd’hui est différente. </a:t>
            </a:r>
          </a:p>
          <a:p>
            <a:endParaRPr lang="fr-CA" sz="1200" b="0" i="0" u="none" strike="noStrike" kern="1200" cap="none" dirty="0">
              <a:solidFill>
                <a:schemeClr val="dk1"/>
              </a:solidFill>
              <a:effectLst/>
              <a:latin typeface="Calibri"/>
              <a:ea typeface="Calibri"/>
              <a:cs typeface="Calibri"/>
              <a:sym typeface="Calibri"/>
            </a:endParaRPr>
          </a:p>
          <a:p>
            <a:r>
              <a:rPr lang="fr-CA" sz="1200" b="0" i="0" u="none" strike="noStrike" kern="1200" cap="none" dirty="0">
                <a:solidFill>
                  <a:schemeClr val="dk1"/>
                </a:solidFill>
                <a:effectLst/>
                <a:latin typeface="Calibri"/>
                <a:ea typeface="Calibri"/>
                <a:cs typeface="Calibri"/>
                <a:sym typeface="Calibri"/>
              </a:rPr>
              <a:t>En fait, les enfants âgés de 3 à 5 ans passent environ la moitié de leur journée à effectuer des activités sédentaires et environ 2 heures par jour devant un écran. </a:t>
            </a:r>
          </a:p>
          <a:p>
            <a:endParaRPr lang="fr-CA" sz="1200" b="0" i="0" u="none" strike="noStrike" kern="1200" cap="none" dirty="0">
              <a:solidFill>
                <a:schemeClr val="dk1"/>
              </a:solidFill>
              <a:effectLst/>
              <a:latin typeface="Calibri"/>
              <a:ea typeface="Calibri"/>
              <a:cs typeface="Calibri"/>
              <a:sym typeface="Calibri"/>
            </a:endParaRPr>
          </a:p>
          <a:p>
            <a:r>
              <a:rPr lang="fr-CA" sz="1200" b="0" i="0" u="none" strike="noStrike" kern="1200" cap="none" dirty="0">
                <a:solidFill>
                  <a:schemeClr val="dk1"/>
                </a:solidFill>
                <a:effectLst/>
                <a:latin typeface="Calibri"/>
                <a:ea typeface="Calibri"/>
                <a:cs typeface="Calibri"/>
                <a:sym typeface="Calibri"/>
              </a:rPr>
              <a:t>Selon une étude, 61 % des parents canadiens sont d’accord que leurs enfants passent trop de temps à regarder la télévision ou à utiliser un ordinateur.</a:t>
            </a:r>
          </a:p>
          <a:p>
            <a:endParaRPr lang="fr-CA" sz="1200" b="0" i="0" u="none" strike="noStrike" kern="1200" cap="none" dirty="0">
              <a:solidFill>
                <a:schemeClr val="dk1"/>
              </a:solidFill>
              <a:effectLst/>
              <a:latin typeface="Calibri"/>
              <a:ea typeface="Calibri"/>
              <a:cs typeface="Calibri"/>
              <a:sym typeface="Calibri"/>
            </a:endParaRPr>
          </a:p>
          <a:p>
            <a:r>
              <a:rPr lang="fr-CA" sz="1200" b="0" i="0" u="none" strike="noStrike" kern="1200" cap="none" dirty="0">
                <a:solidFill>
                  <a:schemeClr val="dk1"/>
                </a:solidFill>
                <a:effectLst/>
                <a:latin typeface="Calibri"/>
                <a:ea typeface="Calibri"/>
                <a:cs typeface="Calibri"/>
                <a:sym typeface="Calibri"/>
              </a:rPr>
              <a:t>Source : Jeunes en forme Canada, bulletin de l’activité physique chez les jeunes, 2014.</a:t>
            </a:r>
          </a:p>
          <a:p>
            <a:endParaRPr lang="fr-CA" sz="1200" b="0" i="0" u="sng" strike="noStrike" kern="1200" cap="none" dirty="0">
              <a:solidFill>
                <a:schemeClr val="dk1"/>
              </a:solidFill>
              <a:effectLst/>
              <a:latin typeface="Calibri"/>
              <a:ea typeface="Calibri"/>
              <a:cs typeface="Calibri"/>
              <a:sym typeface="Calibri"/>
              <a:hlinkClick r:id="rId3"/>
            </a:endParaRPr>
          </a:p>
          <a:p>
            <a:pPr marL="0" marR="0" indent="0" algn="l" defTabSz="914400" rtl="0" eaLnBrk="1" fontAlgn="auto" latinLnBrk="0" hangingPunct="1">
              <a:lnSpc>
                <a:spcPct val="100000"/>
              </a:lnSpc>
              <a:spcBef>
                <a:spcPts val="0"/>
              </a:spcBef>
              <a:spcAft>
                <a:spcPts val="0"/>
              </a:spcAft>
              <a:buClrTx/>
              <a:buSzTx/>
              <a:buFontTx/>
              <a:buNone/>
              <a:tabLst/>
              <a:defRPr/>
            </a:pPr>
            <a:r>
              <a:rPr lang="fr-CA" sz="1200" b="0" i="0" u="none" strike="noStrike" kern="1200" cap="none" dirty="0">
                <a:solidFill>
                  <a:schemeClr val="dk1"/>
                </a:solidFill>
                <a:effectLst/>
                <a:latin typeface="Calibri"/>
                <a:ea typeface="Calibri"/>
                <a:cs typeface="Calibri"/>
                <a:sym typeface="Calibri"/>
              </a:rPr>
              <a:t>Certains de nos enfants n’entendront jamais </a:t>
            </a:r>
            <a:r>
              <a:rPr lang="fr-CA" sz="1200" b="0" i="0" u="none" strike="noStrike" kern="1200" cap="none" dirty="0" smtClean="0">
                <a:solidFill>
                  <a:schemeClr val="dk1"/>
                </a:solidFill>
                <a:effectLst/>
                <a:latin typeface="Calibri"/>
                <a:ea typeface="Calibri"/>
                <a:cs typeface="Calibri"/>
                <a:sym typeface="Calibri"/>
              </a:rPr>
              <a:t>le son d’une </a:t>
            </a:r>
            <a:r>
              <a:rPr lang="fr-CA" sz="1200" b="0" i="0" u="none" strike="noStrike" kern="1200" cap="none" dirty="0">
                <a:solidFill>
                  <a:schemeClr val="dk1"/>
                </a:solidFill>
                <a:effectLst/>
                <a:latin typeface="Calibri"/>
                <a:ea typeface="Calibri"/>
                <a:cs typeface="Calibri"/>
                <a:sym typeface="Calibri"/>
              </a:rPr>
              <a:t>tonalité, car ils ne possèdent qu’un cellulaire. Les enfants d’aujourd’hui parlent à leurs parents en déplacement par </a:t>
            </a:r>
            <a:r>
              <a:rPr lang="fr-CA" sz="1200" b="0" i="0" u="none" strike="noStrike" kern="1200" cap="none" dirty="0" err="1">
                <a:solidFill>
                  <a:schemeClr val="dk1"/>
                </a:solidFill>
                <a:effectLst/>
                <a:latin typeface="Calibri"/>
                <a:ea typeface="Calibri"/>
                <a:cs typeface="Calibri"/>
                <a:sym typeface="Calibri"/>
              </a:rPr>
              <a:t>FaceTime</a:t>
            </a:r>
            <a:r>
              <a:rPr lang="fr-CA" sz="1200" b="0" i="0" u="none" strike="noStrike" kern="1200" cap="none" dirty="0">
                <a:solidFill>
                  <a:schemeClr val="dk1"/>
                </a:solidFill>
                <a:effectLst/>
                <a:latin typeface="Calibri"/>
                <a:ea typeface="Calibri"/>
                <a:cs typeface="Calibri"/>
                <a:sym typeface="Calibri"/>
              </a:rPr>
              <a:t>. Le temps passé sur les appareils numériques, en raison de la lumière bleue nocive et de la fatigue oculaire, devrait figurer au cœur de nos préoccupations quant à la vision des enfants. Grâce aux études réalisées chez les enfants de la génération Z et sur la façon dont ils utilisent les appareils numériques, nous pouvons leur offrir une meilleure protection.</a:t>
            </a:r>
          </a:p>
        </p:txBody>
      </p:sp>
      <p:sp>
        <p:nvSpPr>
          <p:cNvPr id="308" name="Shape 308"/>
          <p:cNvSpPr txBox="1">
            <a:spLocks noGrp="1"/>
          </p:cNvSpPr>
          <p:nvPr>
            <p:ph type="sldNum" idx="12"/>
          </p:nvPr>
        </p:nvSpPr>
        <p:spPr>
          <a:xfrm>
            <a:off x="4023093" y="8917421"/>
            <a:ext cx="3077740" cy="469423"/>
          </a:xfrm>
          <a:prstGeom prst="rect">
            <a:avLst/>
          </a:prstGeom>
          <a:noFill/>
          <a:ln>
            <a:noFill/>
          </a:ln>
        </p:spPr>
        <p:txBody>
          <a:bodyPr lIns="94205" tIns="47103" rIns="94205" bIns="47103"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8</a:t>
            </a:fld>
            <a:endParaRPr lang="en-US" sz="1200" dirty="0">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Shape 334"/>
          <p:cNvSpPr>
            <a:spLocks noGrp="1" noRot="1" noChangeAspect="1"/>
          </p:cNvSpPr>
          <p:nvPr>
            <p:ph type="sldImg" idx="2"/>
          </p:nvPr>
        </p:nvSpPr>
        <p:spPr>
          <a:xfrm>
            <a:off x="420688" y="704850"/>
            <a:ext cx="6261100" cy="35210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35" name="Shape 335"/>
          <p:cNvSpPr txBox="1">
            <a:spLocks noGrp="1"/>
          </p:cNvSpPr>
          <p:nvPr>
            <p:ph type="body" idx="1"/>
          </p:nvPr>
        </p:nvSpPr>
        <p:spPr>
          <a:xfrm>
            <a:off x="710248" y="4459527"/>
            <a:ext cx="5681980" cy="4224814"/>
          </a:xfrm>
          <a:prstGeom prst="rect">
            <a:avLst/>
          </a:prstGeom>
          <a:noFill/>
          <a:ln>
            <a:noFill/>
          </a:ln>
        </p:spPr>
        <p:txBody>
          <a:bodyPr lIns="94205" tIns="47103" rIns="94205" bIns="47103" anchor="t" anchorCtr="0">
            <a:noAutofit/>
          </a:bodyPr>
          <a:lstStyle/>
          <a:p>
            <a:r>
              <a:rPr lang="fr-CA" sz="1200" b="0" i="0" u="none" strike="noStrike" kern="1200" cap="none" dirty="0">
                <a:solidFill>
                  <a:schemeClr val="dk1"/>
                </a:solidFill>
                <a:effectLst/>
                <a:latin typeface="Calibri"/>
                <a:ea typeface="Calibri"/>
                <a:cs typeface="Calibri"/>
                <a:sym typeface="Calibri"/>
              </a:rPr>
              <a:t>Toutefois, la plupart des gens ne savent pas que le soleil représente la principale source de lumière bleue nocive,</a:t>
            </a:r>
            <a:r>
              <a:rPr lang="fr-CA" sz="1200" b="0" i="0" u="none" strike="noStrike" kern="1200" cap="none" baseline="0" dirty="0">
                <a:solidFill>
                  <a:schemeClr val="dk1"/>
                </a:solidFill>
                <a:effectLst/>
                <a:latin typeface="Calibri"/>
                <a:ea typeface="Calibri"/>
                <a:cs typeface="Calibri"/>
                <a:sym typeface="Calibri"/>
              </a:rPr>
              <a:t> qui</a:t>
            </a:r>
            <a:r>
              <a:rPr lang="fr-CA" sz="1200" b="0" i="0" u="none" strike="noStrike" kern="1200" cap="none" dirty="0">
                <a:solidFill>
                  <a:schemeClr val="dk1"/>
                </a:solidFill>
                <a:effectLst/>
                <a:latin typeface="Calibri"/>
                <a:ea typeface="Calibri"/>
                <a:cs typeface="Calibri"/>
                <a:sym typeface="Calibri"/>
              </a:rPr>
              <a:t> est 100 fois plus intense que celle</a:t>
            </a:r>
            <a:r>
              <a:rPr lang="fr-CA" sz="1200" b="0" i="0" u="none" strike="noStrike" kern="1200" cap="none" baseline="0" dirty="0">
                <a:solidFill>
                  <a:schemeClr val="dk1"/>
                </a:solidFill>
                <a:effectLst/>
                <a:latin typeface="Calibri"/>
                <a:ea typeface="Calibri"/>
                <a:cs typeface="Calibri"/>
                <a:sym typeface="Calibri"/>
              </a:rPr>
              <a:t> </a:t>
            </a:r>
            <a:r>
              <a:rPr lang="fr-CA" sz="1200" b="0" i="0" u="none" strike="noStrike" kern="1200" cap="none" dirty="0">
                <a:solidFill>
                  <a:schemeClr val="dk1"/>
                </a:solidFill>
                <a:effectLst/>
                <a:latin typeface="Calibri"/>
                <a:ea typeface="Calibri"/>
                <a:cs typeface="Calibri"/>
                <a:sym typeface="Calibri"/>
              </a:rPr>
              <a:t>émise</a:t>
            </a:r>
            <a:r>
              <a:rPr lang="fr-CA" sz="1200" b="0" i="0" u="none" strike="noStrike" kern="1200" cap="none" baseline="0" dirty="0">
                <a:solidFill>
                  <a:schemeClr val="dk1"/>
                </a:solidFill>
                <a:effectLst/>
                <a:latin typeface="Calibri"/>
                <a:ea typeface="Calibri"/>
                <a:cs typeface="Calibri"/>
                <a:sym typeface="Calibri"/>
              </a:rPr>
              <a:t> par</a:t>
            </a:r>
            <a:r>
              <a:rPr lang="fr-CA" sz="1200" b="0" i="0" u="none" strike="noStrike" kern="1200" cap="none" dirty="0">
                <a:solidFill>
                  <a:schemeClr val="dk1"/>
                </a:solidFill>
                <a:effectLst/>
                <a:latin typeface="Calibri"/>
                <a:ea typeface="Calibri"/>
                <a:cs typeface="Calibri"/>
                <a:sym typeface="Calibri"/>
              </a:rPr>
              <a:t> les appareils électroniques et les écrans. </a:t>
            </a:r>
          </a:p>
          <a:p>
            <a:endParaRPr lang="fr-CA" sz="1200" b="0" i="0" u="none" strike="noStrike" kern="1200" cap="none" dirty="0">
              <a:solidFill>
                <a:schemeClr val="dk1"/>
              </a:solidFill>
              <a:effectLst/>
              <a:latin typeface="Calibri"/>
              <a:ea typeface="Calibri"/>
              <a:cs typeface="Calibri"/>
              <a:sym typeface="Calibri"/>
            </a:endParaRPr>
          </a:p>
          <a:p>
            <a:r>
              <a:rPr lang="fr-CA" sz="1200" b="0" i="0" u="none" strike="noStrike" kern="1200" cap="none" dirty="0">
                <a:solidFill>
                  <a:schemeClr val="dk1"/>
                </a:solidFill>
                <a:effectLst/>
                <a:latin typeface="Calibri"/>
                <a:ea typeface="Calibri"/>
                <a:cs typeface="Calibri"/>
                <a:sym typeface="Calibri"/>
              </a:rPr>
              <a:t>Avec toutes les activités extérieures (récréation, soccer, baseball, etc.) que les enfants ont, ils peuvent y être exposés. </a:t>
            </a:r>
          </a:p>
          <a:p>
            <a:endParaRPr lang="fr-CA" sz="1200" b="0" i="0" u="none" strike="noStrike" kern="1200" cap="none" dirty="0">
              <a:solidFill>
                <a:schemeClr val="dk1"/>
              </a:solidFill>
              <a:effectLst/>
              <a:latin typeface="Calibri"/>
              <a:ea typeface="Calibri"/>
              <a:cs typeface="Calibri"/>
              <a:sym typeface="Calibri"/>
            </a:endParaRPr>
          </a:p>
          <a:p>
            <a:r>
              <a:rPr lang="fr-CA" sz="1200" b="0" i="0" u="none" strike="noStrike" kern="1200" cap="none" dirty="0">
                <a:solidFill>
                  <a:schemeClr val="dk1"/>
                </a:solidFill>
                <a:effectLst/>
                <a:latin typeface="Calibri"/>
                <a:ea typeface="Calibri"/>
                <a:cs typeface="Calibri"/>
                <a:sym typeface="Calibri"/>
              </a:rPr>
              <a:t>En combinant le temps passé au soleil à l’extérieur et exposé à des sources de lumière bleue nocive à l’intérieur, il </a:t>
            </a:r>
            <a:r>
              <a:rPr lang="fr-CA" sz="1200" b="0" i="0" u="none" strike="noStrike" kern="1200" cap="none" dirty="0" smtClean="0">
                <a:solidFill>
                  <a:schemeClr val="dk1"/>
                </a:solidFill>
                <a:effectLst/>
                <a:latin typeface="Calibri"/>
                <a:ea typeface="Calibri"/>
                <a:cs typeface="Calibri"/>
                <a:sym typeface="Calibri"/>
              </a:rPr>
              <a:t>est important de procurer un </a:t>
            </a:r>
            <a:r>
              <a:rPr lang="fr-CA" sz="1200" b="0" i="0" u="none" strike="noStrike" kern="1200" cap="none" dirty="0">
                <a:solidFill>
                  <a:schemeClr val="dk1"/>
                </a:solidFill>
                <a:effectLst/>
                <a:latin typeface="Calibri"/>
                <a:ea typeface="Calibri"/>
                <a:cs typeface="Calibri"/>
                <a:sym typeface="Calibri"/>
              </a:rPr>
              <a:t>filtre </a:t>
            </a:r>
            <a:r>
              <a:rPr lang="fr-CA" sz="1200" b="0" i="0" u="none" strike="noStrike" kern="1200" cap="none" dirty="0" smtClean="0">
                <a:solidFill>
                  <a:schemeClr val="dk1"/>
                </a:solidFill>
                <a:effectLst/>
                <a:latin typeface="Calibri"/>
                <a:ea typeface="Calibri"/>
                <a:cs typeface="Calibri"/>
                <a:sym typeface="Calibri"/>
              </a:rPr>
              <a:t>à la </a:t>
            </a:r>
            <a:r>
              <a:rPr lang="fr-CA" sz="1200" b="0" i="0" u="none" strike="noStrike" kern="1200" cap="none" dirty="0">
                <a:solidFill>
                  <a:schemeClr val="dk1"/>
                </a:solidFill>
                <a:effectLst/>
                <a:latin typeface="Calibri"/>
                <a:ea typeface="Calibri"/>
                <a:cs typeface="Calibri"/>
                <a:sym typeface="Calibri"/>
              </a:rPr>
              <a:t>lumière bleue </a:t>
            </a:r>
            <a:r>
              <a:rPr lang="fr-CA" sz="1200" b="0" i="0" u="none" strike="noStrike" kern="1200" cap="none" dirty="0" smtClean="0">
                <a:solidFill>
                  <a:schemeClr val="dk1"/>
                </a:solidFill>
                <a:effectLst/>
                <a:latin typeface="Calibri"/>
                <a:ea typeface="Calibri"/>
                <a:cs typeface="Calibri"/>
                <a:sym typeface="Calibri"/>
              </a:rPr>
              <a:t>aux enfants dont les </a:t>
            </a:r>
            <a:r>
              <a:rPr lang="fr-CA" sz="1200" b="0" i="0" u="none" strike="noStrike" kern="1200" cap="none" dirty="0">
                <a:solidFill>
                  <a:schemeClr val="dk1"/>
                </a:solidFill>
                <a:effectLst/>
                <a:latin typeface="Calibri"/>
                <a:ea typeface="Calibri"/>
                <a:cs typeface="Calibri"/>
                <a:sym typeface="Calibri"/>
              </a:rPr>
              <a:t>yeux </a:t>
            </a:r>
            <a:r>
              <a:rPr lang="fr-CA" sz="1200" b="0" i="0" u="none" strike="noStrike" kern="1200" cap="none" dirty="0" smtClean="0">
                <a:solidFill>
                  <a:schemeClr val="dk1"/>
                </a:solidFill>
                <a:effectLst/>
                <a:latin typeface="Calibri"/>
                <a:ea typeface="Calibri"/>
                <a:cs typeface="Calibri"/>
                <a:sym typeface="Calibri"/>
              </a:rPr>
              <a:t>sont en développement. </a:t>
            </a:r>
            <a:r>
              <a:rPr lang="fr-CA" sz="1200" b="0" i="0" u="none" strike="noStrike" kern="1200" cap="none" dirty="0">
                <a:solidFill>
                  <a:schemeClr val="dk1"/>
                </a:solidFill>
                <a:effectLst/>
                <a:latin typeface="Calibri"/>
                <a:ea typeface="Calibri"/>
                <a:cs typeface="Calibri"/>
                <a:sym typeface="Calibri"/>
              </a:rPr>
              <a:t>Les verres Transitions constituent une excellente solution puisqu’ils filtrent les rayons UV et la lumière bleue nocive non seulement à l’intérieur, mais </a:t>
            </a:r>
            <a:r>
              <a:rPr lang="fr-CA" sz="1200" b="0" i="0" u="none" strike="noStrike" kern="1200" cap="none" dirty="0" smtClean="0">
                <a:solidFill>
                  <a:schemeClr val="dk1"/>
                </a:solidFill>
                <a:effectLst/>
                <a:latin typeface="Calibri"/>
                <a:ea typeface="Calibri"/>
                <a:cs typeface="Calibri"/>
                <a:sym typeface="Calibri"/>
              </a:rPr>
              <a:t>particulièrement à </a:t>
            </a:r>
            <a:r>
              <a:rPr lang="fr-CA" sz="1200" b="0" i="0" u="none" strike="noStrike" kern="1200" cap="none" dirty="0">
                <a:solidFill>
                  <a:schemeClr val="dk1"/>
                </a:solidFill>
                <a:effectLst/>
                <a:latin typeface="Calibri"/>
                <a:ea typeface="Calibri"/>
                <a:cs typeface="Calibri"/>
                <a:sym typeface="Calibri"/>
              </a:rPr>
              <a:t>l’extérieur.</a:t>
            </a:r>
          </a:p>
          <a:p>
            <a:endParaRPr lang="fr-CA" sz="1200" b="0" i="0" u="none" strike="noStrike" kern="1200" cap="none" dirty="0">
              <a:solidFill>
                <a:schemeClr val="dk1"/>
              </a:solidFill>
              <a:effectLst/>
              <a:latin typeface="Calibri"/>
              <a:ea typeface="Calibri"/>
              <a:cs typeface="Calibri"/>
              <a:sym typeface="Calibri"/>
            </a:endParaRPr>
          </a:p>
          <a:p>
            <a:r>
              <a:rPr lang="fr-CA" sz="1200" b="0" i="0" u="none" strike="noStrike" kern="1200" cap="none" dirty="0">
                <a:solidFill>
                  <a:schemeClr val="dk1"/>
                </a:solidFill>
                <a:effectLst/>
                <a:latin typeface="Calibri"/>
                <a:ea typeface="Calibri"/>
                <a:cs typeface="Calibri"/>
                <a:sym typeface="Calibri"/>
              </a:rPr>
              <a:t>---</a:t>
            </a:r>
          </a:p>
          <a:p>
            <a:r>
              <a:rPr lang="fr-CA" sz="1200" b="0" i="0" u="none" strike="noStrike" kern="1200" cap="none" dirty="0">
                <a:solidFill>
                  <a:schemeClr val="dk1"/>
                </a:solidFill>
                <a:effectLst/>
                <a:latin typeface="Calibri"/>
                <a:ea typeface="Calibri"/>
                <a:cs typeface="Calibri"/>
                <a:sym typeface="Calibri"/>
              </a:rPr>
              <a:t>Source :  Baillet, G., et B. Granger (2016). « How Transitions® </a:t>
            </a:r>
            <a:r>
              <a:rPr lang="fr-CA" sz="1200" b="0" i="0" u="none" strike="noStrike" kern="1200" cap="none" dirty="0" err="1">
                <a:solidFill>
                  <a:schemeClr val="dk1"/>
                </a:solidFill>
                <a:effectLst/>
                <a:latin typeface="Calibri"/>
                <a:ea typeface="Calibri"/>
                <a:cs typeface="Calibri"/>
                <a:sym typeface="Calibri"/>
              </a:rPr>
              <a:t>lenses</a:t>
            </a:r>
            <a:r>
              <a:rPr lang="fr-CA" sz="1200" b="0" i="0" u="none" strike="noStrike" kern="1200" cap="none" dirty="0">
                <a:solidFill>
                  <a:schemeClr val="dk1"/>
                </a:solidFill>
                <a:effectLst/>
                <a:latin typeface="Calibri"/>
                <a:ea typeface="Calibri"/>
                <a:cs typeface="Calibri"/>
                <a:sym typeface="Calibri"/>
              </a:rPr>
              <a:t> </a:t>
            </a:r>
            <a:r>
              <a:rPr lang="fr-CA" sz="1200" b="0" i="0" u="none" strike="noStrike" kern="1200" cap="none" dirty="0" err="1">
                <a:solidFill>
                  <a:schemeClr val="dk1"/>
                </a:solidFill>
                <a:effectLst/>
                <a:latin typeface="Calibri"/>
                <a:ea typeface="Calibri"/>
                <a:cs typeface="Calibri"/>
                <a:sym typeface="Calibri"/>
              </a:rPr>
              <a:t>filter</a:t>
            </a:r>
            <a:r>
              <a:rPr lang="fr-CA" sz="1200" b="0" i="0" u="none" strike="noStrike" kern="1200" cap="none" dirty="0">
                <a:solidFill>
                  <a:schemeClr val="dk1"/>
                </a:solidFill>
                <a:effectLst/>
                <a:latin typeface="Calibri"/>
                <a:ea typeface="Calibri"/>
                <a:cs typeface="Calibri"/>
                <a:sym typeface="Calibri"/>
              </a:rPr>
              <a:t> </a:t>
            </a:r>
            <a:r>
              <a:rPr lang="fr-CA" sz="1200" b="0" i="0" u="none" strike="noStrike" kern="1200" cap="none" dirty="0" err="1">
                <a:solidFill>
                  <a:schemeClr val="dk1"/>
                </a:solidFill>
                <a:effectLst/>
                <a:latin typeface="Calibri"/>
                <a:ea typeface="Calibri"/>
                <a:cs typeface="Calibri"/>
                <a:sym typeface="Calibri"/>
              </a:rPr>
              <a:t>harmful</a:t>
            </a:r>
            <a:r>
              <a:rPr lang="fr-CA" sz="1200" b="0" i="0" u="none" strike="noStrike" kern="1200" cap="none" dirty="0">
                <a:solidFill>
                  <a:schemeClr val="dk1"/>
                </a:solidFill>
                <a:effectLst/>
                <a:latin typeface="Calibri"/>
                <a:ea typeface="Calibri"/>
                <a:cs typeface="Calibri"/>
                <a:sym typeface="Calibri"/>
              </a:rPr>
              <a:t> </a:t>
            </a:r>
            <a:r>
              <a:rPr lang="fr-CA" sz="1200" b="0" i="0" u="none" strike="noStrike" kern="1200" cap="none" dirty="0" err="1">
                <a:solidFill>
                  <a:schemeClr val="dk1"/>
                </a:solidFill>
                <a:effectLst/>
                <a:latin typeface="Calibri"/>
                <a:ea typeface="Calibri"/>
                <a:cs typeface="Calibri"/>
                <a:sym typeface="Calibri"/>
              </a:rPr>
              <a:t>blue</a:t>
            </a:r>
            <a:r>
              <a:rPr lang="fr-CA" sz="1200" b="0" i="0" u="none" strike="noStrike" kern="1200" cap="none" dirty="0">
                <a:solidFill>
                  <a:schemeClr val="dk1"/>
                </a:solidFill>
                <a:effectLst/>
                <a:latin typeface="Calibri"/>
                <a:ea typeface="Calibri"/>
                <a:cs typeface="Calibri"/>
                <a:sym typeface="Calibri"/>
              </a:rPr>
              <a:t> light », </a:t>
            </a:r>
            <a:r>
              <a:rPr lang="fr-CA" sz="1200" b="0" i="1" u="none" strike="noStrike" kern="1200" cap="none" dirty="0">
                <a:solidFill>
                  <a:schemeClr val="dk1"/>
                </a:solidFill>
                <a:effectLst/>
                <a:latin typeface="Calibri"/>
                <a:ea typeface="Calibri"/>
                <a:cs typeface="Calibri"/>
                <a:sym typeface="Calibri"/>
              </a:rPr>
              <a:t>Points de Vue, International </a:t>
            </a:r>
            <a:r>
              <a:rPr lang="fr-CA" sz="1200" b="0" i="1" u="none" strike="noStrike" kern="1200" cap="none" dirty="0" err="1">
                <a:solidFill>
                  <a:schemeClr val="dk1"/>
                </a:solidFill>
                <a:effectLst/>
                <a:latin typeface="Calibri"/>
                <a:ea typeface="Calibri"/>
                <a:cs typeface="Calibri"/>
                <a:sym typeface="Calibri"/>
              </a:rPr>
              <a:t>Review</a:t>
            </a:r>
            <a:r>
              <a:rPr lang="fr-CA" sz="1200" b="0" i="1" u="none" strike="noStrike" kern="1200" cap="none" dirty="0">
                <a:solidFill>
                  <a:schemeClr val="dk1"/>
                </a:solidFill>
                <a:effectLst/>
                <a:latin typeface="Calibri"/>
                <a:ea typeface="Calibri"/>
                <a:cs typeface="Calibri"/>
                <a:sym typeface="Calibri"/>
              </a:rPr>
              <a:t> of </a:t>
            </a:r>
            <a:r>
              <a:rPr lang="fr-CA" sz="1200" b="0" i="1" u="none" strike="noStrike" kern="1200" cap="none" dirty="0" err="1">
                <a:solidFill>
                  <a:schemeClr val="dk1"/>
                </a:solidFill>
                <a:effectLst/>
                <a:latin typeface="Calibri"/>
                <a:ea typeface="Calibri"/>
                <a:cs typeface="Calibri"/>
                <a:sym typeface="Calibri"/>
              </a:rPr>
              <a:t>Ophthalmic</a:t>
            </a:r>
            <a:r>
              <a:rPr lang="fr-CA" sz="1200" b="0" i="1" u="none" strike="noStrike" kern="1200" cap="none" dirty="0">
                <a:solidFill>
                  <a:schemeClr val="dk1"/>
                </a:solidFill>
                <a:effectLst/>
                <a:latin typeface="Calibri"/>
                <a:ea typeface="Calibri"/>
                <a:cs typeface="Calibri"/>
                <a:sym typeface="Calibri"/>
              </a:rPr>
              <a:t> </a:t>
            </a:r>
            <a:r>
              <a:rPr lang="fr-CA" sz="1200" b="0" i="1" u="none" strike="noStrike" kern="1200" cap="none" dirty="0" err="1">
                <a:solidFill>
                  <a:schemeClr val="dk1"/>
                </a:solidFill>
                <a:effectLst/>
                <a:latin typeface="Calibri"/>
                <a:ea typeface="Calibri"/>
                <a:cs typeface="Calibri"/>
                <a:sym typeface="Calibri"/>
              </a:rPr>
              <a:t>Optics</a:t>
            </a:r>
            <a:r>
              <a:rPr lang="fr-CA" sz="1200" b="0" i="0" u="none" strike="noStrike" kern="1200" cap="none" dirty="0">
                <a:solidFill>
                  <a:schemeClr val="dk1"/>
                </a:solidFill>
                <a:effectLst/>
                <a:latin typeface="Calibri"/>
                <a:ea typeface="Calibri"/>
                <a:cs typeface="Calibri"/>
                <a:sym typeface="Calibri"/>
              </a:rPr>
              <a:t>, publication en ligne.</a:t>
            </a:r>
          </a:p>
          <a:p>
            <a:r>
              <a:rPr lang="fr-CA" sz="1200" b="0" i="0" u="sng" strike="noStrike" kern="1200" cap="none" dirty="0">
                <a:solidFill>
                  <a:schemeClr val="dk1"/>
                </a:solidFill>
                <a:effectLst/>
                <a:latin typeface="Calibri"/>
                <a:ea typeface="Calibri"/>
                <a:cs typeface="Calibri"/>
                <a:sym typeface="Calibri"/>
                <a:hlinkClick r:id="rId3"/>
              </a:rPr>
              <a:t>http://www.pointsdevue.com/sites/default/files/comment-les-verres-transitions-filtrent-la-lumiere-bleue-nocive-low.pdf?utm_source=Website&amp;utm_medium=PDF&amp;utm_campaign=Transitions&amp;utm_term=FR</a:t>
            </a:r>
            <a:endParaRPr lang="fr-CA" sz="1200" b="0" i="0" u="none" strike="noStrike" kern="1200" cap="none" dirty="0">
              <a:solidFill>
                <a:schemeClr val="dk1"/>
              </a:solidFill>
              <a:effectLst/>
              <a:latin typeface="Calibri"/>
              <a:ea typeface="Calibri"/>
              <a:cs typeface="Calibri"/>
              <a:sym typeface="Calibri"/>
            </a:endParaRPr>
          </a:p>
        </p:txBody>
      </p:sp>
      <p:sp>
        <p:nvSpPr>
          <p:cNvPr id="336" name="Shape 336"/>
          <p:cNvSpPr txBox="1">
            <a:spLocks noGrp="1"/>
          </p:cNvSpPr>
          <p:nvPr>
            <p:ph type="sldNum" idx="12"/>
          </p:nvPr>
        </p:nvSpPr>
        <p:spPr>
          <a:xfrm>
            <a:off x="4023093" y="8917421"/>
            <a:ext cx="3077740" cy="469423"/>
          </a:xfrm>
          <a:prstGeom prst="rect">
            <a:avLst/>
          </a:prstGeom>
          <a:noFill/>
          <a:ln>
            <a:noFill/>
          </a:ln>
        </p:spPr>
        <p:txBody>
          <a:bodyPr lIns="94205" tIns="47103" rIns="94205" bIns="47103" anchor="b" anchorCtr="0">
            <a:noAutofit/>
          </a:bodyPr>
          <a:lstStyle/>
          <a:p>
            <a:pPr algn="r">
              <a:buSzPct val="25000"/>
            </a:pPr>
            <a:fld id="{00000000-1234-1234-1234-123412341234}" type="slidenum">
              <a:rPr lang="en-US" sz="1200">
                <a:latin typeface="Calibri"/>
                <a:ea typeface="Calibri"/>
                <a:cs typeface="Calibri"/>
                <a:sym typeface="Calibri"/>
              </a:rPr>
              <a:pPr algn="r">
                <a:buSzPct val="25000"/>
              </a:pPr>
              <a:t>9</a:t>
            </a:fld>
            <a:endParaRPr lang="en-US" sz="1200" dirty="0">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24_Custom Layout">
    <p:spTree>
      <p:nvGrpSpPr>
        <p:cNvPr id="1" name="Shape 12"/>
        <p:cNvGrpSpPr/>
        <p:nvPr/>
      </p:nvGrpSpPr>
      <p:grpSpPr>
        <a:xfrm>
          <a:off x="0" y="0"/>
          <a:ext cx="0" cy="0"/>
          <a:chOff x="0" y="0"/>
          <a:chExt cx="0" cy="0"/>
        </a:xfrm>
      </p:grpSpPr>
      <p:pic>
        <p:nvPicPr>
          <p:cNvPr id="13" name="Shape 13" descr="Z:\Havas-PR\Pittsburgh Share\SHARE\CLIENTS\Transitions Optical\Images\Lifestyle and Model Images\2016\Signature_Justin_Kids\JUSTIN Transitions Signature Gray Clear.jpg"/>
          <p:cNvPicPr preferRelativeResize="0"/>
          <p:nvPr/>
        </p:nvPicPr>
        <p:blipFill rotWithShape="1">
          <a:blip r:embed="rId2">
            <a:alphaModFix/>
          </a:blip>
          <a:srcRect/>
          <a:stretch/>
        </p:blipFill>
        <p:spPr>
          <a:xfrm>
            <a:off x="0" y="0"/>
            <a:ext cx="9144000" cy="5143499"/>
          </a:xfrm>
          <a:prstGeom prst="rect">
            <a:avLst/>
          </a:prstGeom>
          <a:noFill/>
          <a:ln>
            <a:noFill/>
          </a:ln>
        </p:spPr>
      </p:pic>
      <p:sp>
        <p:nvSpPr>
          <p:cNvPr id="14" name="Shape 14"/>
          <p:cNvSpPr/>
          <p:nvPr/>
        </p:nvSpPr>
        <p:spPr>
          <a:xfrm>
            <a:off x="5208210" y="853932"/>
            <a:ext cx="3528050" cy="3528050"/>
          </a:xfrm>
          <a:prstGeom prst="ellipse">
            <a:avLst/>
          </a:prstGeom>
          <a:solidFill>
            <a:srgbClr val="FFFFFF">
              <a:alpha val="89803"/>
            </a:srgbClr>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dirty="0">
              <a:solidFill>
                <a:schemeClr val="lt1"/>
              </a:solidFill>
              <a:latin typeface="Arial"/>
              <a:ea typeface="Arial"/>
              <a:cs typeface="Arial"/>
              <a:sym typeface="Arial"/>
            </a:endParaRPr>
          </a:p>
        </p:txBody>
      </p:sp>
      <p:sp>
        <p:nvSpPr>
          <p:cNvPr id="15" name="Shape 15"/>
          <p:cNvSpPr txBox="1">
            <a:spLocks noGrp="1"/>
          </p:cNvSpPr>
          <p:nvPr>
            <p:ph type="title"/>
          </p:nvPr>
        </p:nvSpPr>
        <p:spPr>
          <a:xfrm>
            <a:off x="5245769" y="2410280"/>
            <a:ext cx="3509073" cy="607797"/>
          </a:xfrm>
          <a:prstGeom prst="rect">
            <a:avLst/>
          </a:prstGeom>
          <a:noFill/>
          <a:ln>
            <a:noFill/>
          </a:ln>
        </p:spPr>
        <p:txBody>
          <a:bodyPr lIns="91425" tIns="91425" rIns="91425" bIns="91425" anchor="ctr" anchorCtr="0"/>
          <a:lstStyle>
            <a:lvl1pPr marL="0" marR="0" lvl="0" indent="0" algn="ctr" rtl="0">
              <a:spcBef>
                <a:spcPts val="0"/>
              </a:spcBef>
              <a:buClr>
                <a:schemeClr val="lt2"/>
              </a:buClr>
              <a:buFont typeface="Century Gothic"/>
              <a:buNone/>
              <a:defRPr sz="3600" b="0" i="0" u="none" strike="noStrike" cap="none">
                <a:solidFill>
                  <a:schemeClr val="lt2"/>
                </a:solidFill>
                <a:latin typeface="Century Gothic"/>
                <a:ea typeface="Century Gothic"/>
                <a:cs typeface="Century Gothic"/>
                <a:sym typeface="Century Gothic"/>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4_Custom Layout">
    <p:spTree>
      <p:nvGrpSpPr>
        <p:cNvPr id="1" name="Shape 68"/>
        <p:cNvGrpSpPr/>
        <p:nvPr/>
      </p:nvGrpSpPr>
      <p:grpSpPr>
        <a:xfrm>
          <a:off x="0" y="0"/>
          <a:ext cx="0" cy="0"/>
          <a:chOff x="0" y="0"/>
          <a:chExt cx="0" cy="0"/>
        </a:xfrm>
      </p:grpSpPr>
      <p:sp>
        <p:nvSpPr>
          <p:cNvPr id="69" name="Shape 69"/>
          <p:cNvSpPr txBox="1">
            <a:spLocks noGrp="1"/>
          </p:cNvSpPr>
          <p:nvPr>
            <p:ph type="sldNum" idx="12"/>
          </p:nvPr>
        </p:nvSpPr>
        <p:spPr>
          <a:xfrm>
            <a:off x="315322" y="4746171"/>
            <a:ext cx="381362" cy="32601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fld id="{00000000-1234-1234-1234-123412341234}" type="slidenum">
              <a:rPr lang="en-US" sz="1800">
                <a:solidFill>
                  <a:schemeClr val="dk1"/>
                </a:solidFill>
                <a:latin typeface="Arial"/>
                <a:ea typeface="Arial"/>
                <a:cs typeface="Arial"/>
                <a:sym typeface="Arial"/>
              </a:rPr>
              <a:t>‹#›</a:t>
            </a:fld>
            <a:endParaRPr lang="en-US" sz="1800" dirty="0">
              <a:solidFill>
                <a:schemeClr val="dk1"/>
              </a:solidFill>
              <a:latin typeface="Arial"/>
              <a:ea typeface="Arial"/>
              <a:cs typeface="Arial"/>
              <a:sym typeface="Arial"/>
            </a:endParaRPr>
          </a:p>
        </p:txBody>
      </p:sp>
      <p:pic>
        <p:nvPicPr>
          <p:cNvPr id="70" name="Shape 70" descr="C:\Users\Courtney Myers\Desktop\PPT Template_Page_01.jpg"/>
          <p:cNvPicPr preferRelativeResize="0"/>
          <p:nvPr/>
        </p:nvPicPr>
        <p:blipFill rotWithShape="1">
          <a:blip r:embed="rId2">
            <a:alphaModFix/>
          </a:blip>
          <a:srcRect/>
          <a:stretch/>
        </p:blipFill>
        <p:spPr>
          <a:xfrm>
            <a:off x="0" y="0"/>
            <a:ext cx="6873764" cy="5155324"/>
          </a:xfrm>
          <a:prstGeom prst="rect">
            <a:avLst/>
          </a:prstGeom>
          <a:noFill/>
          <a:ln>
            <a:noFill/>
          </a:ln>
        </p:spPr>
      </p:pic>
      <p:sp>
        <p:nvSpPr>
          <p:cNvPr id="71" name="Shape 71"/>
          <p:cNvSpPr/>
          <p:nvPr/>
        </p:nvSpPr>
        <p:spPr>
          <a:xfrm>
            <a:off x="192368" y="1050220"/>
            <a:ext cx="2926079" cy="2926079"/>
          </a:xfrm>
          <a:prstGeom prst="ellipse">
            <a:avLst/>
          </a:prstGeom>
          <a:solidFill>
            <a:srgbClr val="FFFFFF">
              <a:alpha val="94901"/>
            </a:srgbClr>
          </a:solidFill>
          <a:ln>
            <a:noFill/>
          </a:ln>
        </p:spPr>
        <p:txBody>
          <a:bodyPr lIns="91425" tIns="45700" rIns="91425" bIns="45700" anchor="ctr" anchorCtr="0">
            <a:noAutofit/>
          </a:bodyPr>
          <a:lstStyle/>
          <a:p>
            <a:pPr marL="0" marR="0" lvl="0" indent="0" algn="ctr" rtl="0">
              <a:spcBef>
                <a:spcPts val="0"/>
              </a:spcBef>
              <a:buNone/>
            </a:pPr>
            <a:endParaRPr sz="1800" dirty="0">
              <a:solidFill>
                <a:schemeClr val="lt1"/>
              </a:solidFill>
              <a:latin typeface="Arial"/>
              <a:ea typeface="Arial"/>
              <a:cs typeface="Arial"/>
              <a:sym typeface="Arial"/>
            </a:endParaRPr>
          </a:p>
        </p:txBody>
      </p:sp>
      <p:pic>
        <p:nvPicPr>
          <p:cNvPr id="72" name="Shape 72"/>
          <p:cNvPicPr preferRelativeResize="0"/>
          <p:nvPr/>
        </p:nvPicPr>
        <p:blipFill rotWithShape="1">
          <a:blip r:embed="rId3">
            <a:alphaModFix/>
          </a:blip>
          <a:srcRect/>
          <a:stretch/>
        </p:blipFill>
        <p:spPr>
          <a:xfrm>
            <a:off x="357147" y="4533987"/>
            <a:ext cx="1828800" cy="324310"/>
          </a:xfrm>
          <a:prstGeom prst="rect">
            <a:avLst/>
          </a:prstGeom>
          <a:noFill/>
          <a:ln>
            <a:noFill/>
          </a:ln>
        </p:spPr>
      </p:pic>
      <p:pic>
        <p:nvPicPr>
          <p:cNvPr id="73" name="Shape 73" descr="C:\Users\Courtney Myers\Desktop\PPT Template Images\PHILLIP Transitions XTRActive Gray Full.tif"/>
          <p:cNvPicPr preferRelativeResize="0"/>
          <p:nvPr/>
        </p:nvPicPr>
        <p:blipFill/>
        <p:spPr>
          <a:xfrm>
            <a:off x="3280925" y="0"/>
            <a:ext cx="5897616" cy="5155324"/>
          </a:xfrm>
          <a:prstGeom prst="rect">
            <a:avLst/>
          </a:prstGeom>
          <a:solidFill>
            <a:srgbClr val="FFFFFF"/>
          </a:solidFill>
          <a:ln>
            <a:noFill/>
          </a:ln>
        </p:spPr>
      </p:pic>
      <p:sp>
        <p:nvSpPr>
          <p:cNvPr id="74" name="Shape 74"/>
          <p:cNvSpPr txBox="1">
            <a:spLocks noGrp="1"/>
          </p:cNvSpPr>
          <p:nvPr>
            <p:ph type="title"/>
          </p:nvPr>
        </p:nvSpPr>
        <p:spPr>
          <a:xfrm>
            <a:off x="286965" y="2209360"/>
            <a:ext cx="2787312" cy="607797"/>
          </a:xfrm>
          <a:prstGeom prst="rect">
            <a:avLst/>
          </a:prstGeom>
          <a:noFill/>
          <a:ln>
            <a:noFill/>
          </a:ln>
        </p:spPr>
        <p:txBody>
          <a:bodyPr lIns="91425" tIns="91425" rIns="91425" bIns="91425" anchor="ctr" anchorCtr="0"/>
          <a:lstStyle>
            <a:lvl1pPr marL="0" marR="0" lvl="0" indent="0" algn="ctr" rtl="0">
              <a:spcBef>
                <a:spcPts val="0"/>
              </a:spcBef>
              <a:buClr>
                <a:schemeClr val="lt2"/>
              </a:buClr>
              <a:buFont typeface="Century Gothic"/>
              <a:buNone/>
              <a:defRPr sz="2800" b="0" i="0" u="none" strike="noStrike" cap="none">
                <a:solidFill>
                  <a:schemeClr val="lt2"/>
                </a:solidFill>
                <a:latin typeface="Century Gothic"/>
                <a:ea typeface="Century Gothic"/>
                <a:cs typeface="Century Gothic"/>
                <a:sym typeface="Century Gothic"/>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5_Custom Layout">
    <p:spTree>
      <p:nvGrpSpPr>
        <p:cNvPr id="1" name="Shape 75"/>
        <p:cNvGrpSpPr/>
        <p:nvPr/>
      </p:nvGrpSpPr>
      <p:grpSpPr>
        <a:xfrm>
          <a:off x="0" y="0"/>
          <a:ext cx="0" cy="0"/>
          <a:chOff x="0" y="0"/>
          <a:chExt cx="0" cy="0"/>
        </a:xfrm>
      </p:grpSpPr>
      <p:sp>
        <p:nvSpPr>
          <p:cNvPr id="76" name="Shape 76"/>
          <p:cNvSpPr txBox="1">
            <a:spLocks noGrp="1"/>
          </p:cNvSpPr>
          <p:nvPr>
            <p:ph type="sldNum" idx="12"/>
          </p:nvPr>
        </p:nvSpPr>
        <p:spPr>
          <a:xfrm>
            <a:off x="315322" y="4746171"/>
            <a:ext cx="381362" cy="32601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fld id="{00000000-1234-1234-1234-123412341234}" type="slidenum">
              <a:rPr lang="en-US" sz="1800">
                <a:solidFill>
                  <a:schemeClr val="dk1"/>
                </a:solidFill>
                <a:latin typeface="Arial"/>
                <a:ea typeface="Arial"/>
                <a:cs typeface="Arial"/>
                <a:sym typeface="Arial"/>
              </a:rPr>
              <a:t>‹#›</a:t>
            </a:fld>
            <a:endParaRPr lang="en-US" sz="1800" dirty="0">
              <a:solidFill>
                <a:schemeClr val="dk1"/>
              </a:solidFill>
              <a:latin typeface="Arial"/>
              <a:ea typeface="Arial"/>
              <a:cs typeface="Arial"/>
              <a:sym typeface="Arial"/>
            </a:endParaRPr>
          </a:p>
        </p:txBody>
      </p:sp>
      <p:pic>
        <p:nvPicPr>
          <p:cNvPr id="77" name="Shape 77" descr="C:\Users\Courtney Myers\Desktop\KIRSTEN Transitions Signature Grey Full Bus.jpg"/>
          <p:cNvPicPr preferRelativeResize="0"/>
          <p:nvPr/>
        </p:nvPicPr>
        <p:blipFill rotWithShape="1">
          <a:blip r:embed="rId2">
            <a:alphaModFix/>
          </a:blip>
          <a:srcRect/>
          <a:stretch/>
        </p:blipFill>
        <p:spPr>
          <a:xfrm>
            <a:off x="0" y="-185246"/>
            <a:ext cx="7986876" cy="5328745"/>
          </a:xfrm>
          <a:prstGeom prst="rect">
            <a:avLst/>
          </a:prstGeom>
          <a:noFill/>
          <a:ln>
            <a:noFill/>
          </a:ln>
        </p:spPr>
      </p:pic>
      <p:pic>
        <p:nvPicPr>
          <p:cNvPr id="78" name="Shape 78" descr="C:\Users\Courtney Myers\Desktop\PPT Template_Page_06.jpg"/>
          <p:cNvPicPr preferRelativeResize="0"/>
          <p:nvPr/>
        </p:nvPicPr>
        <p:blipFill rotWithShape="1">
          <a:blip r:embed="rId3">
            <a:alphaModFix/>
          </a:blip>
          <a:srcRect/>
          <a:stretch/>
        </p:blipFill>
        <p:spPr>
          <a:xfrm>
            <a:off x="5715000" y="0"/>
            <a:ext cx="3429000" cy="5143499"/>
          </a:xfrm>
          <a:prstGeom prst="rect">
            <a:avLst/>
          </a:prstGeom>
          <a:noFill/>
          <a:ln>
            <a:noFill/>
          </a:ln>
        </p:spPr>
      </p:pic>
      <p:pic>
        <p:nvPicPr>
          <p:cNvPr id="79" name="Shape 79"/>
          <p:cNvPicPr preferRelativeResize="0"/>
          <p:nvPr/>
        </p:nvPicPr>
        <p:blipFill rotWithShape="1">
          <a:blip r:embed="rId4">
            <a:alphaModFix/>
          </a:blip>
          <a:srcRect/>
          <a:stretch/>
        </p:blipFill>
        <p:spPr>
          <a:xfrm>
            <a:off x="7001304" y="4455160"/>
            <a:ext cx="1828800" cy="324310"/>
          </a:xfrm>
          <a:prstGeom prst="rect">
            <a:avLst/>
          </a:prstGeom>
          <a:noFill/>
          <a:ln>
            <a:noFill/>
          </a:ln>
        </p:spPr>
      </p:pic>
      <p:sp>
        <p:nvSpPr>
          <p:cNvPr id="80" name="Shape 80"/>
          <p:cNvSpPr txBox="1">
            <a:spLocks noGrp="1"/>
          </p:cNvSpPr>
          <p:nvPr>
            <p:ph type="title"/>
          </p:nvPr>
        </p:nvSpPr>
        <p:spPr>
          <a:xfrm>
            <a:off x="6038192" y="2267850"/>
            <a:ext cx="2849857" cy="607797"/>
          </a:xfrm>
          <a:prstGeom prst="rect">
            <a:avLst/>
          </a:prstGeom>
          <a:noFill/>
          <a:ln>
            <a:noFill/>
          </a:ln>
        </p:spPr>
        <p:txBody>
          <a:bodyPr lIns="91425" tIns="91425" rIns="91425" bIns="91425" anchor="ctr" anchorCtr="0"/>
          <a:lstStyle>
            <a:lvl1pPr marL="0" marR="0" lvl="0" indent="0" algn="ctr" rtl="0">
              <a:spcBef>
                <a:spcPts val="0"/>
              </a:spcBef>
              <a:buClr>
                <a:schemeClr val="lt2"/>
              </a:buClr>
              <a:buFont typeface="Century Gothic"/>
              <a:buNone/>
              <a:defRPr sz="2800" b="0" i="0" u="none" strike="noStrike" cap="none">
                <a:solidFill>
                  <a:schemeClr val="lt2"/>
                </a:solidFill>
                <a:latin typeface="Century Gothic"/>
                <a:ea typeface="Century Gothic"/>
                <a:cs typeface="Century Gothic"/>
                <a:sym typeface="Century Gothic"/>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6_Custom Layout">
    <p:spTree>
      <p:nvGrpSpPr>
        <p:cNvPr id="1" name="Shape 81"/>
        <p:cNvGrpSpPr/>
        <p:nvPr/>
      </p:nvGrpSpPr>
      <p:grpSpPr>
        <a:xfrm>
          <a:off x="0" y="0"/>
          <a:ext cx="0" cy="0"/>
          <a:chOff x="0" y="0"/>
          <a:chExt cx="0" cy="0"/>
        </a:xfrm>
      </p:grpSpPr>
      <p:sp>
        <p:nvSpPr>
          <p:cNvPr id="82" name="Shape 82"/>
          <p:cNvSpPr txBox="1">
            <a:spLocks noGrp="1"/>
          </p:cNvSpPr>
          <p:nvPr>
            <p:ph type="sldNum" idx="12"/>
          </p:nvPr>
        </p:nvSpPr>
        <p:spPr>
          <a:xfrm>
            <a:off x="315322" y="4746171"/>
            <a:ext cx="381362" cy="32601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fld id="{00000000-1234-1234-1234-123412341234}" type="slidenum">
              <a:rPr lang="en-US" sz="1800">
                <a:solidFill>
                  <a:schemeClr val="dk1"/>
                </a:solidFill>
                <a:latin typeface="Arial"/>
                <a:ea typeface="Arial"/>
                <a:cs typeface="Arial"/>
                <a:sym typeface="Arial"/>
              </a:rPr>
              <a:t>‹#›</a:t>
            </a:fld>
            <a:endParaRPr lang="en-US" sz="1800" dirty="0">
              <a:solidFill>
                <a:schemeClr val="dk1"/>
              </a:solidFill>
              <a:latin typeface="Arial"/>
              <a:ea typeface="Arial"/>
              <a:cs typeface="Arial"/>
              <a:sym typeface="Arial"/>
            </a:endParaRPr>
          </a:p>
        </p:txBody>
      </p:sp>
      <p:pic>
        <p:nvPicPr>
          <p:cNvPr id="83" name="Shape 83" descr="C:\Users\Courtney Myers\Desktop\PPT Template_Page_03.jpg"/>
          <p:cNvPicPr preferRelativeResize="0"/>
          <p:nvPr/>
        </p:nvPicPr>
        <p:blipFill rotWithShape="1">
          <a:blip r:embed="rId2">
            <a:alphaModFix/>
          </a:blip>
          <a:srcRect/>
          <a:stretch/>
        </p:blipFill>
        <p:spPr>
          <a:xfrm>
            <a:off x="-1749972" y="0"/>
            <a:ext cx="6844177" cy="5133132"/>
          </a:xfrm>
          <a:prstGeom prst="rect">
            <a:avLst/>
          </a:prstGeom>
          <a:noFill/>
          <a:ln>
            <a:noFill/>
          </a:ln>
        </p:spPr>
      </p:pic>
      <p:sp>
        <p:nvSpPr>
          <p:cNvPr id="84" name="Shape 84"/>
          <p:cNvSpPr/>
          <p:nvPr/>
        </p:nvSpPr>
        <p:spPr>
          <a:xfrm>
            <a:off x="4813537" y="-3781"/>
            <a:ext cx="4330461" cy="5147282"/>
          </a:xfrm>
          <a:prstGeom prst="rect">
            <a:avLst/>
          </a:prstGeom>
          <a:solidFill>
            <a:srgbClr val="A80039"/>
          </a:solidFill>
          <a:ln>
            <a:noFill/>
          </a:ln>
        </p:spPr>
        <p:txBody>
          <a:bodyPr lIns="91425" tIns="45700" rIns="91425" bIns="45700" anchor="ctr" anchorCtr="0">
            <a:noAutofit/>
          </a:bodyPr>
          <a:lstStyle/>
          <a:p>
            <a:pPr marL="0" marR="0" lvl="0" indent="0" algn="ctr" rtl="0">
              <a:spcBef>
                <a:spcPts val="0"/>
              </a:spcBef>
              <a:buNone/>
            </a:pPr>
            <a:endParaRPr sz="1800" dirty="0">
              <a:solidFill>
                <a:schemeClr val="lt1"/>
              </a:solidFill>
              <a:latin typeface="Arial"/>
              <a:ea typeface="Arial"/>
              <a:cs typeface="Arial"/>
              <a:sym typeface="Arial"/>
            </a:endParaRPr>
          </a:p>
        </p:txBody>
      </p:sp>
      <p:sp>
        <p:nvSpPr>
          <p:cNvPr id="85" name="Shape 85"/>
          <p:cNvSpPr/>
          <p:nvPr/>
        </p:nvSpPr>
        <p:spPr>
          <a:xfrm>
            <a:off x="5139769" y="523302"/>
            <a:ext cx="3677998" cy="3677998"/>
          </a:xfrm>
          <a:prstGeom prst="ellipse">
            <a:avLst/>
          </a:prstGeom>
          <a:solidFill>
            <a:srgbClr val="FFFFFF">
              <a:alpha val="94901"/>
            </a:srgbClr>
          </a:solidFill>
          <a:ln>
            <a:noFill/>
          </a:ln>
        </p:spPr>
        <p:txBody>
          <a:bodyPr lIns="91425" tIns="45700" rIns="91425" bIns="45700" anchor="ctr" anchorCtr="0">
            <a:noAutofit/>
          </a:bodyPr>
          <a:lstStyle/>
          <a:p>
            <a:pPr marL="0" marR="0" lvl="0" indent="0" algn="ctr" rtl="0">
              <a:spcBef>
                <a:spcPts val="0"/>
              </a:spcBef>
              <a:buNone/>
            </a:pPr>
            <a:endParaRPr sz="1800" dirty="0">
              <a:solidFill>
                <a:schemeClr val="lt1"/>
              </a:solidFill>
              <a:latin typeface="Arial"/>
              <a:ea typeface="Arial"/>
              <a:cs typeface="Arial"/>
              <a:sym typeface="Arial"/>
            </a:endParaRPr>
          </a:p>
        </p:txBody>
      </p:sp>
      <p:pic>
        <p:nvPicPr>
          <p:cNvPr id="86" name="Shape 86"/>
          <p:cNvPicPr preferRelativeResize="0"/>
          <p:nvPr/>
        </p:nvPicPr>
        <p:blipFill rotWithShape="1">
          <a:blip r:embed="rId3">
            <a:alphaModFix/>
          </a:blip>
          <a:srcRect/>
          <a:stretch/>
        </p:blipFill>
        <p:spPr>
          <a:xfrm>
            <a:off x="6988967" y="4518223"/>
            <a:ext cx="1828800" cy="324310"/>
          </a:xfrm>
          <a:prstGeom prst="rect">
            <a:avLst/>
          </a:prstGeom>
          <a:noFill/>
          <a:ln>
            <a:noFill/>
          </a:ln>
        </p:spPr>
      </p:pic>
      <p:sp>
        <p:nvSpPr>
          <p:cNvPr id="87" name="Shape 87"/>
          <p:cNvSpPr/>
          <p:nvPr/>
        </p:nvSpPr>
        <p:spPr>
          <a:xfrm rot="10800000" flipH="1">
            <a:off x="4813539" y="-3785"/>
            <a:ext cx="1940943" cy="1202854"/>
          </a:xfrm>
          <a:prstGeom prst="triangle">
            <a:avLst>
              <a:gd name="adj" fmla="val 0"/>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dirty="0">
              <a:solidFill>
                <a:schemeClr val="lt1"/>
              </a:solidFill>
              <a:latin typeface="Arial"/>
              <a:ea typeface="Arial"/>
              <a:cs typeface="Arial"/>
              <a:sym typeface="Arial"/>
            </a:endParaRPr>
          </a:p>
        </p:txBody>
      </p:sp>
      <p:sp>
        <p:nvSpPr>
          <p:cNvPr id="88" name="Shape 88"/>
          <p:cNvSpPr txBox="1">
            <a:spLocks noGrp="1"/>
          </p:cNvSpPr>
          <p:nvPr>
            <p:ph type="title"/>
          </p:nvPr>
        </p:nvSpPr>
        <p:spPr>
          <a:xfrm>
            <a:off x="5218601" y="2084897"/>
            <a:ext cx="3547029" cy="607797"/>
          </a:xfrm>
          <a:prstGeom prst="rect">
            <a:avLst/>
          </a:prstGeom>
          <a:noFill/>
          <a:ln>
            <a:noFill/>
          </a:ln>
        </p:spPr>
        <p:txBody>
          <a:bodyPr lIns="91425" tIns="91425" rIns="91425" bIns="91425" anchor="ctr" anchorCtr="0"/>
          <a:lstStyle>
            <a:lvl1pPr marL="0" marR="0" lvl="0" indent="0" algn="ctr" rtl="0">
              <a:spcBef>
                <a:spcPts val="0"/>
              </a:spcBef>
              <a:buClr>
                <a:schemeClr val="lt2"/>
              </a:buClr>
              <a:buFont typeface="Century Gothic"/>
              <a:buNone/>
              <a:defRPr sz="2800" b="0" i="0" u="none" strike="noStrike" cap="none">
                <a:solidFill>
                  <a:schemeClr val="lt2"/>
                </a:solidFill>
                <a:latin typeface="Century Gothic"/>
                <a:ea typeface="Century Gothic"/>
                <a:cs typeface="Century Gothic"/>
                <a:sym typeface="Century Gothic"/>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7_Custom Layout">
    <p:spTree>
      <p:nvGrpSpPr>
        <p:cNvPr id="1" name="Shape 89"/>
        <p:cNvGrpSpPr/>
        <p:nvPr/>
      </p:nvGrpSpPr>
      <p:grpSpPr>
        <a:xfrm>
          <a:off x="0" y="0"/>
          <a:ext cx="0" cy="0"/>
          <a:chOff x="0" y="0"/>
          <a:chExt cx="0" cy="0"/>
        </a:xfrm>
      </p:grpSpPr>
      <p:pic>
        <p:nvPicPr>
          <p:cNvPr id="90" name="Shape 90" descr="C:\Users\Courtney Myers\Desktop\SEAN Transitions Signature Grey Mid.jpg"/>
          <p:cNvPicPr preferRelativeResize="0"/>
          <p:nvPr/>
        </p:nvPicPr>
        <p:blipFill rotWithShape="1">
          <a:blip r:embed="rId2">
            <a:alphaModFix/>
          </a:blip>
          <a:srcRect/>
          <a:stretch/>
        </p:blipFill>
        <p:spPr>
          <a:xfrm>
            <a:off x="-1166649" y="-3786"/>
            <a:ext cx="7714900" cy="5147286"/>
          </a:xfrm>
          <a:prstGeom prst="rect">
            <a:avLst/>
          </a:prstGeom>
          <a:noFill/>
          <a:ln>
            <a:noFill/>
          </a:ln>
        </p:spPr>
      </p:pic>
      <p:sp>
        <p:nvSpPr>
          <p:cNvPr id="91" name="Shape 91"/>
          <p:cNvSpPr/>
          <p:nvPr/>
        </p:nvSpPr>
        <p:spPr>
          <a:xfrm>
            <a:off x="4813537" y="-3783"/>
            <a:ext cx="4330461" cy="5147282"/>
          </a:xfrm>
          <a:prstGeom prst="rect">
            <a:avLst/>
          </a:prstGeom>
          <a:solidFill>
            <a:srgbClr val="00699A"/>
          </a:solidFill>
          <a:ln>
            <a:noFill/>
          </a:ln>
        </p:spPr>
        <p:txBody>
          <a:bodyPr lIns="91425" tIns="45700" rIns="91425" bIns="45700" anchor="ctr" anchorCtr="0">
            <a:noAutofit/>
          </a:bodyPr>
          <a:lstStyle/>
          <a:p>
            <a:pPr marL="0" marR="0" lvl="0" indent="0" algn="ctr" rtl="0">
              <a:spcBef>
                <a:spcPts val="0"/>
              </a:spcBef>
              <a:buNone/>
            </a:pPr>
            <a:endParaRPr sz="1800" dirty="0">
              <a:solidFill>
                <a:schemeClr val="lt1"/>
              </a:solidFill>
              <a:latin typeface="Arial"/>
              <a:ea typeface="Arial"/>
              <a:cs typeface="Arial"/>
              <a:sym typeface="Arial"/>
            </a:endParaRPr>
          </a:p>
        </p:txBody>
      </p:sp>
      <p:sp>
        <p:nvSpPr>
          <p:cNvPr id="92" name="Shape 92"/>
          <p:cNvSpPr/>
          <p:nvPr/>
        </p:nvSpPr>
        <p:spPr>
          <a:xfrm rot="10800000" flipH="1">
            <a:off x="4813537" y="-3"/>
            <a:ext cx="9927221" cy="2569857"/>
          </a:xfrm>
          <a:prstGeom prst="triangle">
            <a:avLst>
              <a:gd name="adj" fmla="val 0"/>
            </a:avLst>
          </a:prstGeom>
          <a:solidFill>
            <a:schemeClr val="dk2"/>
          </a:solidFill>
          <a:ln>
            <a:noFill/>
          </a:ln>
        </p:spPr>
        <p:txBody>
          <a:bodyPr lIns="91425" tIns="45700" rIns="91425" bIns="45700" anchor="ctr" anchorCtr="0">
            <a:noAutofit/>
          </a:bodyPr>
          <a:lstStyle/>
          <a:p>
            <a:pPr marL="0" marR="0" lvl="0" indent="0" algn="ctr" rtl="0">
              <a:spcBef>
                <a:spcPts val="0"/>
              </a:spcBef>
              <a:buNone/>
            </a:pPr>
            <a:endParaRPr sz="1800" dirty="0">
              <a:solidFill>
                <a:schemeClr val="lt1"/>
              </a:solidFill>
              <a:latin typeface="Arial"/>
              <a:ea typeface="Arial"/>
              <a:cs typeface="Arial"/>
              <a:sym typeface="Arial"/>
            </a:endParaRPr>
          </a:p>
        </p:txBody>
      </p:sp>
      <p:sp>
        <p:nvSpPr>
          <p:cNvPr id="93" name="Shape 93"/>
          <p:cNvSpPr/>
          <p:nvPr/>
        </p:nvSpPr>
        <p:spPr>
          <a:xfrm>
            <a:off x="5139769" y="523302"/>
            <a:ext cx="3677998" cy="3677998"/>
          </a:xfrm>
          <a:prstGeom prst="ellipse">
            <a:avLst/>
          </a:prstGeom>
          <a:solidFill>
            <a:srgbClr val="FFFFFF">
              <a:alpha val="94901"/>
            </a:srgbClr>
          </a:solidFill>
          <a:ln>
            <a:noFill/>
          </a:ln>
        </p:spPr>
        <p:txBody>
          <a:bodyPr lIns="91425" tIns="45700" rIns="91425" bIns="45700" anchor="ctr" anchorCtr="0">
            <a:noAutofit/>
          </a:bodyPr>
          <a:lstStyle/>
          <a:p>
            <a:pPr marL="0" marR="0" lvl="0" indent="0" algn="ctr" rtl="0">
              <a:spcBef>
                <a:spcPts val="0"/>
              </a:spcBef>
              <a:buNone/>
            </a:pPr>
            <a:endParaRPr sz="1800" dirty="0">
              <a:solidFill>
                <a:schemeClr val="lt1"/>
              </a:solidFill>
              <a:latin typeface="Arial"/>
              <a:ea typeface="Arial"/>
              <a:cs typeface="Arial"/>
              <a:sym typeface="Arial"/>
            </a:endParaRPr>
          </a:p>
        </p:txBody>
      </p:sp>
      <p:pic>
        <p:nvPicPr>
          <p:cNvPr id="94" name="Shape 94"/>
          <p:cNvPicPr preferRelativeResize="0"/>
          <p:nvPr/>
        </p:nvPicPr>
        <p:blipFill rotWithShape="1">
          <a:blip r:embed="rId3">
            <a:alphaModFix/>
          </a:blip>
          <a:srcRect/>
          <a:stretch/>
        </p:blipFill>
        <p:spPr>
          <a:xfrm>
            <a:off x="6988967" y="4518223"/>
            <a:ext cx="1828800" cy="324310"/>
          </a:xfrm>
          <a:prstGeom prst="rect">
            <a:avLst/>
          </a:prstGeom>
          <a:noFill/>
          <a:ln>
            <a:noFill/>
          </a:ln>
        </p:spPr>
      </p:pic>
      <p:sp>
        <p:nvSpPr>
          <p:cNvPr id="95" name="Shape 95"/>
          <p:cNvSpPr txBox="1">
            <a:spLocks noGrp="1"/>
          </p:cNvSpPr>
          <p:nvPr>
            <p:ph type="title"/>
          </p:nvPr>
        </p:nvSpPr>
        <p:spPr>
          <a:xfrm>
            <a:off x="4984194" y="2103950"/>
            <a:ext cx="3989150" cy="607797"/>
          </a:xfrm>
          <a:prstGeom prst="rect">
            <a:avLst/>
          </a:prstGeom>
          <a:noFill/>
          <a:ln>
            <a:noFill/>
          </a:ln>
        </p:spPr>
        <p:txBody>
          <a:bodyPr lIns="91425" tIns="91425" rIns="91425" bIns="91425" anchor="ctr" anchorCtr="0"/>
          <a:lstStyle>
            <a:lvl1pPr marL="0" marR="0" lvl="0" indent="0" algn="ctr" rtl="0">
              <a:spcBef>
                <a:spcPts val="0"/>
              </a:spcBef>
              <a:buClr>
                <a:schemeClr val="lt2"/>
              </a:buClr>
              <a:buFont typeface="Century Gothic"/>
              <a:buNone/>
              <a:defRPr sz="2800" b="0" i="0" u="none" strike="noStrike" cap="none">
                <a:solidFill>
                  <a:schemeClr val="lt2"/>
                </a:solidFill>
                <a:latin typeface="Century Gothic"/>
                <a:ea typeface="Century Gothic"/>
                <a:cs typeface="Century Gothic"/>
                <a:sym typeface="Century Gothic"/>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9_Custom Layout">
    <p:spTree>
      <p:nvGrpSpPr>
        <p:cNvPr id="1" name="Shape 101"/>
        <p:cNvGrpSpPr/>
        <p:nvPr/>
      </p:nvGrpSpPr>
      <p:grpSpPr>
        <a:xfrm>
          <a:off x="0" y="0"/>
          <a:ext cx="0" cy="0"/>
          <a:chOff x="0" y="0"/>
          <a:chExt cx="0" cy="0"/>
        </a:xfrm>
      </p:grpSpPr>
      <p:pic>
        <p:nvPicPr>
          <p:cNvPr id="102" name="Shape 102"/>
          <p:cNvPicPr preferRelativeResize="0"/>
          <p:nvPr/>
        </p:nvPicPr>
        <p:blipFill rotWithShape="1">
          <a:blip r:embed="rId2">
            <a:alphaModFix/>
          </a:blip>
          <a:srcRect/>
          <a:stretch/>
        </p:blipFill>
        <p:spPr>
          <a:xfrm>
            <a:off x="287337" y="157193"/>
            <a:ext cx="4325604" cy="3859518"/>
          </a:xfrm>
          <a:prstGeom prst="rect">
            <a:avLst/>
          </a:prstGeom>
          <a:noFill/>
          <a:ln>
            <a:noFill/>
          </a:ln>
        </p:spPr>
      </p:pic>
      <p:sp>
        <p:nvSpPr>
          <p:cNvPr id="103" name="Shape 103"/>
          <p:cNvSpPr/>
          <p:nvPr/>
        </p:nvSpPr>
        <p:spPr>
          <a:xfrm flipH="1">
            <a:off x="1524002" y="2019300"/>
            <a:ext cx="7619997" cy="3124199"/>
          </a:xfrm>
          <a:prstGeom prst="rtTriangle">
            <a:avLst/>
          </a:prstGeom>
          <a:solidFill>
            <a:schemeClr val="accent1"/>
          </a:solidFill>
          <a:ln w="25400" cap="flat" cmpd="sng">
            <a:solidFill>
              <a:schemeClr val="accent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dirty="0">
              <a:solidFill>
                <a:schemeClr val="lt1"/>
              </a:solidFill>
              <a:latin typeface="Arial"/>
              <a:ea typeface="Arial"/>
              <a:cs typeface="Arial"/>
              <a:sym typeface="Arial"/>
            </a:endParaRPr>
          </a:p>
        </p:txBody>
      </p:sp>
      <p:sp>
        <p:nvSpPr>
          <p:cNvPr id="104" name="Shape 104"/>
          <p:cNvSpPr txBox="1">
            <a:spLocks noGrp="1"/>
          </p:cNvSpPr>
          <p:nvPr>
            <p:ph type="body" idx="1"/>
          </p:nvPr>
        </p:nvSpPr>
        <p:spPr>
          <a:xfrm rot="-1337637">
            <a:off x="1123897" y="3424982"/>
            <a:ext cx="7481909" cy="321098"/>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600"/>
              </a:spcAft>
              <a:buClr>
                <a:schemeClr val="lt1"/>
              </a:buClr>
              <a:buFont typeface="Arial"/>
              <a:buNone/>
              <a:defRPr sz="1000" b="0" i="0" u="none" strike="noStrike" cap="none">
                <a:solidFill>
                  <a:schemeClr val="accent5"/>
                </a:solidFill>
                <a:latin typeface="Century Gothic"/>
                <a:ea typeface="Century Gothic"/>
                <a:cs typeface="Century Gothic"/>
                <a:sym typeface="Century Gothic"/>
              </a:defRPr>
            </a:lvl1pPr>
            <a:lvl2pPr marL="230188" marR="0" lvl="1" indent="-115888" algn="l" rtl="0">
              <a:lnSpc>
                <a:spcPct val="100000"/>
              </a:lnSpc>
              <a:spcBef>
                <a:spcPts val="0"/>
              </a:spcBef>
              <a:spcAft>
                <a:spcPts val="600"/>
              </a:spcAft>
              <a:buClr>
                <a:schemeClr val="lt1"/>
              </a:buClr>
              <a:buSzPct val="100000"/>
              <a:buFont typeface="Arial"/>
              <a:buChar char="•"/>
              <a:defRPr sz="1800" b="0" i="0" u="none" strike="noStrike" cap="none">
                <a:solidFill>
                  <a:schemeClr val="lt1"/>
                </a:solidFill>
                <a:latin typeface="Century Gothic"/>
                <a:ea typeface="Century Gothic"/>
                <a:cs typeface="Century Gothic"/>
                <a:sym typeface="Century Gothic"/>
              </a:defRPr>
            </a:lvl2pPr>
            <a:lvl3pPr marL="463550" marR="0" lvl="2" indent="-120650" algn="l" rtl="0">
              <a:lnSpc>
                <a:spcPct val="100000"/>
              </a:lnSpc>
              <a:spcBef>
                <a:spcPts val="0"/>
              </a:spcBef>
              <a:spcAft>
                <a:spcPts val="600"/>
              </a:spcAft>
              <a:buClr>
                <a:schemeClr val="lt1"/>
              </a:buClr>
              <a:buSzPct val="100000"/>
              <a:buFont typeface="Merriweather Sans"/>
              <a:buChar char="–"/>
              <a:defRPr sz="1800" b="0" i="0" u="none" strike="noStrike" cap="none">
                <a:solidFill>
                  <a:schemeClr val="lt1"/>
                </a:solidFill>
                <a:latin typeface="Century Gothic"/>
                <a:ea typeface="Century Gothic"/>
                <a:cs typeface="Century Gothic"/>
                <a:sym typeface="Century Gothic"/>
              </a:defRPr>
            </a:lvl3pPr>
            <a:lvl4pPr marL="690563" marR="0" lvl="3" indent="-136843" algn="l" rtl="0">
              <a:lnSpc>
                <a:spcPct val="100000"/>
              </a:lnSpc>
              <a:spcBef>
                <a:spcPts val="0"/>
              </a:spcBef>
              <a:spcAft>
                <a:spcPts val="600"/>
              </a:spcAft>
              <a:buClr>
                <a:schemeClr val="lt1"/>
              </a:buClr>
              <a:buSzPct val="95000"/>
              <a:buFont typeface="Arial"/>
              <a:buChar char="•"/>
              <a:defRPr sz="1600" b="0" i="0" u="none" strike="noStrike" cap="none">
                <a:solidFill>
                  <a:schemeClr val="lt1"/>
                </a:solidFill>
                <a:latin typeface="Century Gothic"/>
                <a:ea typeface="Century Gothic"/>
                <a:cs typeface="Century Gothic"/>
                <a:sym typeface="Century Gothic"/>
              </a:defRPr>
            </a:lvl4pPr>
            <a:lvl5pPr marL="906463" marR="0" lvl="4" indent="-144462" algn="l" rtl="0">
              <a:lnSpc>
                <a:spcPct val="100000"/>
              </a:lnSpc>
              <a:spcBef>
                <a:spcPts val="0"/>
              </a:spcBef>
              <a:spcAft>
                <a:spcPts val="600"/>
              </a:spcAft>
              <a:buClr>
                <a:schemeClr val="lt1"/>
              </a:buClr>
              <a:buSzPct val="100000"/>
              <a:buFont typeface="Merriweather Sans"/>
              <a:buChar char="-"/>
              <a:defRPr sz="1400" b="0" i="0" u="none" strike="noStrike" cap="none">
                <a:solidFill>
                  <a:schemeClr val="lt1"/>
                </a:solidFill>
                <a:latin typeface="Century Gothic"/>
                <a:ea typeface="Century Gothic"/>
                <a:cs typeface="Century Gothic"/>
                <a:sym typeface="Century Gothic"/>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05" name="Shape 105"/>
          <p:cNvSpPr txBox="1">
            <a:spLocks noGrp="1"/>
          </p:cNvSpPr>
          <p:nvPr>
            <p:ph type="title"/>
          </p:nvPr>
        </p:nvSpPr>
        <p:spPr>
          <a:xfrm>
            <a:off x="4832350" y="3942757"/>
            <a:ext cx="3994150" cy="978470"/>
          </a:xfrm>
          <a:prstGeom prst="rect">
            <a:avLst/>
          </a:prstGeom>
          <a:noFill/>
          <a:ln>
            <a:noFill/>
          </a:ln>
        </p:spPr>
        <p:txBody>
          <a:bodyPr lIns="91425" tIns="91425" rIns="91425" bIns="91425" anchor="t" anchorCtr="0"/>
          <a:lstStyle>
            <a:lvl1pPr marL="0" marR="0" lvl="0" indent="0" algn="r" rtl="0">
              <a:spcBef>
                <a:spcPts val="0"/>
              </a:spcBef>
              <a:buClr>
                <a:schemeClr val="lt1"/>
              </a:buClr>
              <a:buFont typeface="Century Gothic"/>
              <a:buNone/>
              <a:defRPr sz="3200" b="0" i="0" u="none" strike="noStrike" cap="none">
                <a:solidFill>
                  <a:schemeClr val="lt1"/>
                </a:solidFill>
                <a:latin typeface="Century Gothic"/>
                <a:ea typeface="Century Gothic"/>
                <a:cs typeface="Century Gothic"/>
                <a:sym typeface="Century Gothic"/>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20_Custom Layout">
    <p:spTree>
      <p:nvGrpSpPr>
        <p:cNvPr id="1" name="Shape 111"/>
        <p:cNvGrpSpPr/>
        <p:nvPr/>
      </p:nvGrpSpPr>
      <p:grpSpPr>
        <a:xfrm>
          <a:off x="0" y="0"/>
          <a:ext cx="0" cy="0"/>
          <a:chOff x="0" y="0"/>
          <a:chExt cx="0" cy="0"/>
        </a:xfrm>
      </p:grpSpPr>
      <p:sp>
        <p:nvSpPr>
          <p:cNvPr id="112" name="Shape 112"/>
          <p:cNvSpPr/>
          <p:nvPr/>
        </p:nvSpPr>
        <p:spPr>
          <a:xfrm flipH="1">
            <a:off x="1529599" y="2027827"/>
            <a:ext cx="7619997" cy="3124199"/>
          </a:xfrm>
          <a:prstGeom prst="rtTriangle">
            <a:avLst/>
          </a:prstGeom>
          <a:solidFill>
            <a:schemeClr val="dk2"/>
          </a:solidFill>
          <a:ln w="25400" cap="flat" cmpd="sng">
            <a:solidFill>
              <a:schemeClr val="dk2"/>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dirty="0">
              <a:solidFill>
                <a:schemeClr val="lt1"/>
              </a:solidFill>
              <a:latin typeface="Arial"/>
              <a:ea typeface="Arial"/>
              <a:cs typeface="Arial"/>
              <a:sym typeface="Arial"/>
            </a:endParaRPr>
          </a:p>
        </p:txBody>
      </p:sp>
      <p:sp>
        <p:nvSpPr>
          <p:cNvPr id="113" name="Shape 113"/>
          <p:cNvSpPr txBox="1">
            <a:spLocks noGrp="1"/>
          </p:cNvSpPr>
          <p:nvPr>
            <p:ph type="body" idx="1"/>
          </p:nvPr>
        </p:nvSpPr>
        <p:spPr>
          <a:xfrm rot="-1337637">
            <a:off x="1129494" y="3433509"/>
            <a:ext cx="7481909" cy="321098"/>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600"/>
              </a:spcAft>
              <a:buClr>
                <a:schemeClr val="lt1"/>
              </a:buClr>
              <a:buFont typeface="Arial"/>
              <a:buNone/>
              <a:defRPr sz="1000" b="0" i="0" u="none" strike="noStrike" cap="none">
                <a:solidFill>
                  <a:schemeClr val="accent5"/>
                </a:solidFill>
                <a:latin typeface="Century Gothic"/>
                <a:ea typeface="Century Gothic"/>
                <a:cs typeface="Century Gothic"/>
                <a:sym typeface="Century Gothic"/>
              </a:defRPr>
            </a:lvl1pPr>
            <a:lvl2pPr marL="230188" marR="0" lvl="1" indent="-115888" algn="l" rtl="0">
              <a:lnSpc>
                <a:spcPct val="100000"/>
              </a:lnSpc>
              <a:spcBef>
                <a:spcPts val="0"/>
              </a:spcBef>
              <a:spcAft>
                <a:spcPts val="600"/>
              </a:spcAft>
              <a:buClr>
                <a:schemeClr val="lt1"/>
              </a:buClr>
              <a:buSzPct val="100000"/>
              <a:buFont typeface="Arial"/>
              <a:buChar char="•"/>
              <a:defRPr sz="1800" b="0" i="0" u="none" strike="noStrike" cap="none">
                <a:solidFill>
                  <a:schemeClr val="lt1"/>
                </a:solidFill>
                <a:latin typeface="Century Gothic"/>
                <a:ea typeface="Century Gothic"/>
                <a:cs typeface="Century Gothic"/>
                <a:sym typeface="Century Gothic"/>
              </a:defRPr>
            </a:lvl2pPr>
            <a:lvl3pPr marL="463550" marR="0" lvl="2" indent="-120650" algn="l" rtl="0">
              <a:lnSpc>
                <a:spcPct val="100000"/>
              </a:lnSpc>
              <a:spcBef>
                <a:spcPts val="0"/>
              </a:spcBef>
              <a:spcAft>
                <a:spcPts val="600"/>
              </a:spcAft>
              <a:buClr>
                <a:schemeClr val="lt1"/>
              </a:buClr>
              <a:buSzPct val="100000"/>
              <a:buFont typeface="Merriweather Sans"/>
              <a:buChar char="–"/>
              <a:defRPr sz="1800" b="0" i="0" u="none" strike="noStrike" cap="none">
                <a:solidFill>
                  <a:schemeClr val="lt1"/>
                </a:solidFill>
                <a:latin typeface="Century Gothic"/>
                <a:ea typeface="Century Gothic"/>
                <a:cs typeface="Century Gothic"/>
                <a:sym typeface="Century Gothic"/>
              </a:defRPr>
            </a:lvl3pPr>
            <a:lvl4pPr marL="690563" marR="0" lvl="3" indent="-136843" algn="l" rtl="0">
              <a:lnSpc>
                <a:spcPct val="100000"/>
              </a:lnSpc>
              <a:spcBef>
                <a:spcPts val="0"/>
              </a:spcBef>
              <a:spcAft>
                <a:spcPts val="600"/>
              </a:spcAft>
              <a:buClr>
                <a:schemeClr val="lt1"/>
              </a:buClr>
              <a:buSzPct val="95000"/>
              <a:buFont typeface="Arial"/>
              <a:buChar char="•"/>
              <a:defRPr sz="1600" b="0" i="0" u="none" strike="noStrike" cap="none">
                <a:solidFill>
                  <a:schemeClr val="lt1"/>
                </a:solidFill>
                <a:latin typeface="Century Gothic"/>
                <a:ea typeface="Century Gothic"/>
                <a:cs typeface="Century Gothic"/>
                <a:sym typeface="Century Gothic"/>
              </a:defRPr>
            </a:lvl4pPr>
            <a:lvl5pPr marL="906463" marR="0" lvl="4" indent="-144462" algn="l" rtl="0">
              <a:lnSpc>
                <a:spcPct val="100000"/>
              </a:lnSpc>
              <a:spcBef>
                <a:spcPts val="0"/>
              </a:spcBef>
              <a:spcAft>
                <a:spcPts val="600"/>
              </a:spcAft>
              <a:buClr>
                <a:schemeClr val="lt1"/>
              </a:buClr>
              <a:buSzPct val="100000"/>
              <a:buFont typeface="Merriweather Sans"/>
              <a:buChar char="-"/>
              <a:defRPr sz="1400" b="0" i="0" u="none" strike="noStrike" cap="none">
                <a:solidFill>
                  <a:schemeClr val="lt1"/>
                </a:solidFill>
                <a:latin typeface="Century Gothic"/>
                <a:ea typeface="Century Gothic"/>
                <a:cs typeface="Century Gothic"/>
                <a:sym typeface="Century Gothic"/>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14" name="Shape 114"/>
          <p:cNvSpPr txBox="1">
            <a:spLocks noGrp="1"/>
          </p:cNvSpPr>
          <p:nvPr>
            <p:ph type="title"/>
          </p:nvPr>
        </p:nvSpPr>
        <p:spPr>
          <a:xfrm>
            <a:off x="4848278" y="3941762"/>
            <a:ext cx="3978220" cy="1009649"/>
          </a:xfrm>
          <a:prstGeom prst="rect">
            <a:avLst/>
          </a:prstGeom>
          <a:noFill/>
          <a:ln>
            <a:noFill/>
          </a:ln>
        </p:spPr>
        <p:txBody>
          <a:bodyPr lIns="91425" tIns="91425" rIns="91425" bIns="91425" anchor="t" anchorCtr="0"/>
          <a:lstStyle>
            <a:lvl1pPr marL="0" marR="0" lvl="0" indent="0" algn="r" rtl="0">
              <a:spcBef>
                <a:spcPts val="0"/>
              </a:spcBef>
              <a:buClr>
                <a:schemeClr val="lt1"/>
              </a:buClr>
              <a:buFont typeface="Century Gothic"/>
              <a:buNone/>
              <a:defRPr sz="3200" b="0" i="0" u="none" strike="noStrike" cap="none">
                <a:solidFill>
                  <a:schemeClr val="lt1"/>
                </a:solidFill>
                <a:latin typeface="Century Gothic"/>
                <a:ea typeface="Century Gothic"/>
                <a:cs typeface="Century Gothic"/>
                <a:sym typeface="Century Gothic"/>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21_Custom Layout">
    <p:spTree>
      <p:nvGrpSpPr>
        <p:cNvPr id="1" name="Shape 115"/>
        <p:cNvGrpSpPr/>
        <p:nvPr/>
      </p:nvGrpSpPr>
      <p:grpSpPr>
        <a:xfrm>
          <a:off x="0" y="0"/>
          <a:ext cx="0" cy="0"/>
          <a:chOff x="0" y="0"/>
          <a:chExt cx="0" cy="0"/>
        </a:xfrm>
      </p:grpSpPr>
      <p:sp>
        <p:nvSpPr>
          <p:cNvPr id="116" name="Shape 116"/>
          <p:cNvSpPr/>
          <p:nvPr/>
        </p:nvSpPr>
        <p:spPr>
          <a:xfrm flipH="1">
            <a:off x="1524002" y="2019300"/>
            <a:ext cx="7619997" cy="3124199"/>
          </a:xfrm>
          <a:prstGeom prst="rtTriangle">
            <a:avLst/>
          </a:prstGeom>
          <a:solidFill>
            <a:schemeClr val="accent1"/>
          </a:solidFill>
          <a:ln w="25400" cap="flat" cmpd="sng">
            <a:solidFill>
              <a:schemeClr val="accent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dirty="0">
              <a:solidFill>
                <a:schemeClr val="lt1"/>
              </a:solidFill>
              <a:latin typeface="Arial"/>
              <a:ea typeface="Arial"/>
              <a:cs typeface="Arial"/>
              <a:sym typeface="Arial"/>
            </a:endParaRPr>
          </a:p>
        </p:txBody>
      </p:sp>
      <p:sp>
        <p:nvSpPr>
          <p:cNvPr id="117" name="Shape 117"/>
          <p:cNvSpPr txBox="1">
            <a:spLocks noGrp="1"/>
          </p:cNvSpPr>
          <p:nvPr>
            <p:ph type="body" idx="1"/>
          </p:nvPr>
        </p:nvSpPr>
        <p:spPr>
          <a:xfrm rot="-1337637">
            <a:off x="1123897" y="3424982"/>
            <a:ext cx="7481909" cy="321098"/>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600"/>
              </a:spcAft>
              <a:buClr>
                <a:schemeClr val="lt1"/>
              </a:buClr>
              <a:buFont typeface="Arial"/>
              <a:buNone/>
              <a:defRPr sz="1000" b="0" i="0" u="none" strike="noStrike" cap="none">
                <a:solidFill>
                  <a:schemeClr val="accent5"/>
                </a:solidFill>
                <a:latin typeface="Century Gothic"/>
                <a:ea typeface="Century Gothic"/>
                <a:cs typeface="Century Gothic"/>
                <a:sym typeface="Century Gothic"/>
              </a:defRPr>
            </a:lvl1pPr>
            <a:lvl2pPr marL="230188" marR="0" lvl="1" indent="-115888" algn="l" rtl="0">
              <a:lnSpc>
                <a:spcPct val="100000"/>
              </a:lnSpc>
              <a:spcBef>
                <a:spcPts val="0"/>
              </a:spcBef>
              <a:spcAft>
                <a:spcPts val="600"/>
              </a:spcAft>
              <a:buClr>
                <a:schemeClr val="lt1"/>
              </a:buClr>
              <a:buSzPct val="100000"/>
              <a:buFont typeface="Arial"/>
              <a:buChar char="•"/>
              <a:defRPr sz="1800" b="0" i="0" u="none" strike="noStrike" cap="none">
                <a:solidFill>
                  <a:schemeClr val="lt1"/>
                </a:solidFill>
                <a:latin typeface="Century Gothic"/>
                <a:ea typeface="Century Gothic"/>
                <a:cs typeface="Century Gothic"/>
                <a:sym typeface="Century Gothic"/>
              </a:defRPr>
            </a:lvl2pPr>
            <a:lvl3pPr marL="463550" marR="0" lvl="2" indent="-120650" algn="l" rtl="0">
              <a:lnSpc>
                <a:spcPct val="100000"/>
              </a:lnSpc>
              <a:spcBef>
                <a:spcPts val="0"/>
              </a:spcBef>
              <a:spcAft>
                <a:spcPts val="600"/>
              </a:spcAft>
              <a:buClr>
                <a:schemeClr val="lt1"/>
              </a:buClr>
              <a:buSzPct val="100000"/>
              <a:buFont typeface="Merriweather Sans"/>
              <a:buChar char="–"/>
              <a:defRPr sz="1800" b="0" i="0" u="none" strike="noStrike" cap="none">
                <a:solidFill>
                  <a:schemeClr val="lt1"/>
                </a:solidFill>
                <a:latin typeface="Century Gothic"/>
                <a:ea typeface="Century Gothic"/>
                <a:cs typeface="Century Gothic"/>
                <a:sym typeface="Century Gothic"/>
              </a:defRPr>
            </a:lvl3pPr>
            <a:lvl4pPr marL="690563" marR="0" lvl="3" indent="-136843" algn="l" rtl="0">
              <a:lnSpc>
                <a:spcPct val="100000"/>
              </a:lnSpc>
              <a:spcBef>
                <a:spcPts val="0"/>
              </a:spcBef>
              <a:spcAft>
                <a:spcPts val="600"/>
              </a:spcAft>
              <a:buClr>
                <a:schemeClr val="lt1"/>
              </a:buClr>
              <a:buSzPct val="95000"/>
              <a:buFont typeface="Arial"/>
              <a:buChar char="•"/>
              <a:defRPr sz="1600" b="0" i="0" u="none" strike="noStrike" cap="none">
                <a:solidFill>
                  <a:schemeClr val="lt1"/>
                </a:solidFill>
                <a:latin typeface="Century Gothic"/>
                <a:ea typeface="Century Gothic"/>
                <a:cs typeface="Century Gothic"/>
                <a:sym typeface="Century Gothic"/>
              </a:defRPr>
            </a:lvl4pPr>
            <a:lvl5pPr marL="906463" marR="0" lvl="4" indent="-144462" algn="l" rtl="0">
              <a:lnSpc>
                <a:spcPct val="100000"/>
              </a:lnSpc>
              <a:spcBef>
                <a:spcPts val="0"/>
              </a:spcBef>
              <a:spcAft>
                <a:spcPts val="600"/>
              </a:spcAft>
              <a:buClr>
                <a:schemeClr val="lt1"/>
              </a:buClr>
              <a:buSzPct val="100000"/>
              <a:buFont typeface="Merriweather Sans"/>
              <a:buChar char="-"/>
              <a:defRPr sz="1400" b="0" i="0" u="none" strike="noStrike" cap="none">
                <a:solidFill>
                  <a:schemeClr val="lt1"/>
                </a:solidFill>
                <a:latin typeface="Century Gothic"/>
                <a:ea typeface="Century Gothic"/>
                <a:cs typeface="Century Gothic"/>
                <a:sym typeface="Century Gothic"/>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18" name="Shape 118"/>
          <p:cNvSpPr txBox="1">
            <a:spLocks noGrp="1"/>
          </p:cNvSpPr>
          <p:nvPr>
            <p:ph type="title"/>
          </p:nvPr>
        </p:nvSpPr>
        <p:spPr>
          <a:xfrm>
            <a:off x="4832350" y="3942757"/>
            <a:ext cx="3994150" cy="978470"/>
          </a:xfrm>
          <a:prstGeom prst="rect">
            <a:avLst/>
          </a:prstGeom>
          <a:noFill/>
          <a:ln>
            <a:noFill/>
          </a:ln>
        </p:spPr>
        <p:txBody>
          <a:bodyPr lIns="91425" tIns="91425" rIns="91425" bIns="91425" anchor="t" anchorCtr="0"/>
          <a:lstStyle>
            <a:lvl1pPr marL="0" marR="0" lvl="0" indent="0" algn="r" rtl="0">
              <a:spcBef>
                <a:spcPts val="0"/>
              </a:spcBef>
              <a:buClr>
                <a:schemeClr val="lt1"/>
              </a:buClr>
              <a:buFont typeface="Century Gothic"/>
              <a:buNone/>
              <a:defRPr sz="3200" b="0" i="0" u="none" strike="noStrike" cap="none">
                <a:solidFill>
                  <a:schemeClr val="lt1"/>
                </a:solidFill>
                <a:latin typeface="Century Gothic"/>
                <a:ea typeface="Century Gothic"/>
                <a:cs typeface="Century Gothic"/>
                <a:sym typeface="Century Gothic"/>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22_Custom Layout">
    <p:spTree>
      <p:nvGrpSpPr>
        <p:cNvPr id="1" name="Shape 119"/>
        <p:cNvGrpSpPr/>
        <p:nvPr/>
      </p:nvGrpSpPr>
      <p:grpSpPr>
        <a:xfrm>
          <a:off x="0" y="0"/>
          <a:ext cx="0" cy="0"/>
          <a:chOff x="0" y="0"/>
          <a:chExt cx="0" cy="0"/>
        </a:xfrm>
      </p:grpSpPr>
      <p:sp>
        <p:nvSpPr>
          <p:cNvPr id="120" name="Shape 120"/>
          <p:cNvSpPr/>
          <p:nvPr/>
        </p:nvSpPr>
        <p:spPr>
          <a:xfrm flipH="1">
            <a:off x="1523999" y="2009558"/>
            <a:ext cx="7619997" cy="3124199"/>
          </a:xfrm>
          <a:prstGeom prst="rtTriangle">
            <a:avLst/>
          </a:prstGeom>
          <a:solidFill>
            <a:schemeClr val="accent2"/>
          </a:solidFill>
          <a:ln w="25400" cap="flat" cmpd="sng">
            <a:solidFill>
              <a:schemeClr val="accent2"/>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dirty="0">
              <a:solidFill>
                <a:schemeClr val="lt1"/>
              </a:solidFill>
              <a:latin typeface="Arial"/>
              <a:ea typeface="Arial"/>
              <a:cs typeface="Arial"/>
              <a:sym typeface="Arial"/>
            </a:endParaRPr>
          </a:p>
        </p:txBody>
      </p:sp>
      <p:sp>
        <p:nvSpPr>
          <p:cNvPr id="121" name="Shape 121"/>
          <p:cNvSpPr txBox="1">
            <a:spLocks noGrp="1"/>
          </p:cNvSpPr>
          <p:nvPr>
            <p:ph type="body" idx="1"/>
          </p:nvPr>
        </p:nvSpPr>
        <p:spPr>
          <a:xfrm rot="-1337637">
            <a:off x="1123894" y="3415239"/>
            <a:ext cx="7481909" cy="321098"/>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600"/>
              </a:spcAft>
              <a:buClr>
                <a:schemeClr val="lt1"/>
              </a:buClr>
              <a:buFont typeface="Arial"/>
              <a:buNone/>
              <a:defRPr sz="1000" b="0" i="0" u="none" strike="noStrike" cap="none">
                <a:solidFill>
                  <a:schemeClr val="accent5"/>
                </a:solidFill>
                <a:latin typeface="Century Gothic"/>
                <a:ea typeface="Century Gothic"/>
                <a:cs typeface="Century Gothic"/>
                <a:sym typeface="Century Gothic"/>
              </a:defRPr>
            </a:lvl1pPr>
            <a:lvl2pPr marL="230188" marR="0" lvl="1" indent="-115888" algn="l" rtl="0">
              <a:lnSpc>
                <a:spcPct val="100000"/>
              </a:lnSpc>
              <a:spcBef>
                <a:spcPts val="0"/>
              </a:spcBef>
              <a:spcAft>
                <a:spcPts val="600"/>
              </a:spcAft>
              <a:buClr>
                <a:schemeClr val="lt1"/>
              </a:buClr>
              <a:buSzPct val="100000"/>
              <a:buFont typeface="Arial"/>
              <a:buChar char="•"/>
              <a:defRPr sz="1800" b="0" i="0" u="none" strike="noStrike" cap="none">
                <a:solidFill>
                  <a:schemeClr val="lt1"/>
                </a:solidFill>
                <a:latin typeface="Century Gothic"/>
                <a:ea typeface="Century Gothic"/>
                <a:cs typeface="Century Gothic"/>
                <a:sym typeface="Century Gothic"/>
              </a:defRPr>
            </a:lvl2pPr>
            <a:lvl3pPr marL="463550" marR="0" lvl="2" indent="-120650" algn="l" rtl="0">
              <a:lnSpc>
                <a:spcPct val="100000"/>
              </a:lnSpc>
              <a:spcBef>
                <a:spcPts val="0"/>
              </a:spcBef>
              <a:spcAft>
                <a:spcPts val="600"/>
              </a:spcAft>
              <a:buClr>
                <a:schemeClr val="lt1"/>
              </a:buClr>
              <a:buSzPct val="100000"/>
              <a:buFont typeface="Merriweather Sans"/>
              <a:buChar char="–"/>
              <a:defRPr sz="1800" b="0" i="0" u="none" strike="noStrike" cap="none">
                <a:solidFill>
                  <a:schemeClr val="lt1"/>
                </a:solidFill>
                <a:latin typeface="Century Gothic"/>
                <a:ea typeface="Century Gothic"/>
                <a:cs typeface="Century Gothic"/>
                <a:sym typeface="Century Gothic"/>
              </a:defRPr>
            </a:lvl3pPr>
            <a:lvl4pPr marL="690563" marR="0" lvl="3" indent="-136843" algn="l" rtl="0">
              <a:lnSpc>
                <a:spcPct val="100000"/>
              </a:lnSpc>
              <a:spcBef>
                <a:spcPts val="0"/>
              </a:spcBef>
              <a:spcAft>
                <a:spcPts val="600"/>
              </a:spcAft>
              <a:buClr>
                <a:schemeClr val="lt1"/>
              </a:buClr>
              <a:buSzPct val="95000"/>
              <a:buFont typeface="Arial"/>
              <a:buChar char="•"/>
              <a:defRPr sz="1600" b="0" i="0" u="none" strike="noStrike" cap="none">
                <a:solidFill>
                  <a:schemeClr val="lt1"/>
                </a:solidFill>
                <a:latin typeface="Century Gothic"/>
                <a:ea typeface="Century Gothic"/>
                <a:cs typeface="Century Gothic"/>
                <a:sym typeface="Century Gothic"/>
              </a:defRPr>
            </a:lvl4pPr>
            <a:lvl5pPr marL="906463" marR="0" lvl="4" indent="-144462" algn="l" rtl="0">
              <a:lnSpc>
                <a:spcPct val="100000"/>
              </a:lnSpc>
              <a:spcBef>
                <a:spcPts val="0"/>
              </a:spcBef>
              <a:spcAft>
                <a:spcPts val="600"/>
              </a:spcAft>
              <a:buClr>
                <a:schemeClr val="lt1"/>
              </a:buClr>
              <a:buSzPct val="100000"/>
              <a:buFont typeface="Merriweather Sans"/>
              <a:buChar char="-"/>
              <a:defRPr sz="1400" b="0" i="0" u="none" strike="noStrike" cap="none">
                <a:solidFill>
                  <a:schemeClr val="lt1"/>
                </a:solidFill>
                <a:latin typeface="Century Gothic"/>
                <a:ea typeface="Century Gothic"/>
                <a:cs typeface="Century Gothic"/>
                <a:sym typeface="Century Gothic"/>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22" name="Shape 122"/>
          <p:cNvSpPr txBox="1">
            <a:spLocks noGrp="1"/>
          </p:cNvSpPr>
          <p:nvPr>
            <p:ph type="title"/>
          </p:nvPr>
        </p:nvSpPr>
        <p:spPr>
          <a:xfrm>
            <a:off x="4832351" y="3941762"/>
            <a:ext cx="3994150" cy="1009650"/>
          </a:xfrm>
          <a:prstGeom prst="rect">
            <a:avLst/>
          </a:prstGeom>
          <a:noFill/>
          <a:ln>
            <a:noFill/>
          </a:ln>
        </p:spPr>
        <p:txBody>
          <a:bodyPr lIns="91425" tIns="91425" rIns="91425" bIns="91425" anchor="t" anchorCtr="0"/>
          <a:lstStyle>
            <a:lvl1pPr marL="0" marR="0" lvl="0" indent="0" algn="r" rtl="0">
              <a:spcBef>
                <a:spcPts val="0"/>
              </a:spcBef>
              <a:buClr>
                <a:schemeClr val="lt1"/>
              </a:buClr>
              <a:buFont typeface="Century Gothic"/>
              <a:buNone/>
              <a:defRPr sz="3200" b="0" i="0" u="none" strike="noStrike" cap="none">
                <a:solidFill>
                  <a:schemeClr val="lt1"/>
                </a:solidFill>
                <a:latin typeface="Century Gothic"/>
                <a:ea typeface="Century Gothic"/>
                <a:cs typeface="Century Gothic"/>
                <a:sym typeface="Century Gothic"/>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23_Custom Layout">
    <p:spTree>
      <p:nvGrpSpPr>
        <p:cNvPr id="1" name="Shape 123"/>
        <p:cNvGrpSpPr/>
        <p:nvPr/>
      </p:nvGrpSpPr>
      <p:grpSpPr>
        <a:xfrm>
          <a:off x="0" y="0"/>
          <a:ext cx="0" cy="0"/>
          <a:chOff x="0" y="0"/>
          <a:chExt cx="0" cy="0"/>
        </a:xfrm>
      </p:grpSpPr>
      <p:sp>
        <p:nvSpPr>
          <p:cNvPr id="124" name="Shape 124"/>
          <p:cNvSpPr/>
          <p:nvPr/>
        </p:nvSpPr>
        <p:spPr>
          <a:xfrm flipH="1">
            <a:off x="1523999" y="2019300"/>
            <a:ext cx="7619997" cy="3124199"/>
          </a:xfrm>
          <a:prstGeom prst="rtTriangle">
            <a:avLst/>
          </a:prstGeom>
          <a:solidFill>
            <a:schemeClr val="accent3"/>
          </a:solidFill>
          <a:ln w="25400" cap="flat" cmpd="sng">
            <a:solidFill>
              <a:schemeClr val="accent3"/>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dirty="0">
              <a:solidFill>
                <a:schemeClr val="lt1"/>
              </a:solidFill>
              <a:latin typeface="Arial"/>
              <a:ea typeface="Arial"/>
              <a:cs typeface="Arial"/>
              <a:sym typeface="Arial"/>
            </a:endParaRPr>
          </a:p>
        </p:txBody>
      </p:sp>
      <p:sp>
        <p:nvSpPr>
          <p:cNvPr id="125" name="Shape 125"/>
          <p:cNvSpPr txBox="1">
            <a:spLocks noGrp="1"/>
          </p:cNvSpPr>
          <p:nvPr>
            <p:ph type="body" idx="1"/>
          </p:nvPr>
        </p:nvSpPr>
        <p:spPr>
          <a:xfrm rot="-1337637">
            <a:off x="1123894" y="3424982"/>
            <a:ext cx="7481909" cy="321098"/>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600"/>
              </a:spcAft>
              <a:buClr>
                <a:schemeClr val="lt1"/>
              </a:buClr>
              <a:buFont typeface="Arial"/>
              <a:buNone/>
              <a:defRPr sz="1000" b="0" i="0" u="none" strike="noStrike" cap="none">
                <a:solidFill>
                  <a:schemeClr val="accent5"/>
                </a:solidFill>
                <a:latin typeface="Century Gothic"/>
                <a:ea typeface="Century Gothic"/>
                <a:cs typeface="Century Gothic"/>
                <a:sym typeface="Century Gothic"/>
              </a:defRPr>
            </a:lvl1pPr>
            <a:lvl2pPr marL="230188" marR="0" lvl="1" indent="-115888" algn="l" rtl="0">
              <a:lnSpc>
                <a:spcPct val="100000"/>
              </a:lnSpc>
              <a:spcBef>
                <a:spcPts val="0"/>
              </a:spcBef>
              <a:spcAft>
                <a:spcPts val="600"/>
              </a:spcAft>
              <a:buClr>
                <a:schemeClr val="lt1"/>
              </a:buClr>
              <a:buSzPct val="100000"/>
              <a:buFont typeface="Arial"/>
              <a:buChar char="•"/>
              <a:defRPr sz="1800" b="0" i="0" u="none" strike="noStrike" cap="none">
                <a:solidFill>
                  <a:schemeClr val="lt1"/>
                </a:solidFill>
                <a:latin typeface="Century Gothic"/>
                <a:ea typeface="Century Gothic"/>
                <a:cs typeface="Century Gothic"/>
                <a:sym typeface="Century Gothic"/>
              </a:defRPr>
            </a:lvl2pPr>
            <a:lvl3pPr marL="463550" marR="0" lvl="2" indent="-120650" algn="l" rtl="0">
              <a:lnSpc>
                <a:spcPct val="100000"/>
              </a:lnSpc>
              <a:spcBef>
                <a:spcPts val="0"/>
              </a:spcBef>
              <a:spcAft>
                <a:spcPts val="600"/>
              </a:spcAft>
              <a:buClr>
                <a:schemeClr val="lt1"/>
              </a:buClr>
              <a:buSzPct val="100000"/>
              <a:buFont typeface="Merriweather Sans"/>
              <a:buChar char="–"/>
              <a:defRPr sz="1800" b="0" i="0" u="none" strike="noStrike" cap="none">
                <a:solidFill>
                  <a:schemeClr val="lt1"/>
                </a:solidFill>
                <a:latin typeface="Century Gothic"/>
                <a:ea typeface="Century Gothic"/>
                <a:cs typeface="Century Gothic"/>
                <a:sym typeface="Century Gothic"/>
              </a:defRPr>
            </a:lvl3pPr>
            <a:lvl4pPr marL="690563" marR="0" lvl="3" indent="-136843" algn="l" rtl="0">
              <a:lnSpc>
                <a:spcPct val="100000"/>
              </a:lnSpc>
              <a:spcBef>
                <a:spcPts val="0"/>
              </a:spcBef>
              <a:spcAft>
                <a:spcPts val="600"/>
              </a:spcAft>
              <a:buClr>
                <a:schemeClr val="lt1"/>
              </a:buClr>
              <a:buSzPct val="95000"/>
              <a:buFont typeface="Arial"/>
              <a:buChar char="•"/>
              <a:defRPr sz="1600" b="0" i="0" u="none" strike="noStrike" cap="none">
                <a:solidFill>
                  <a:schemeClr val="lt1"/>
                </a:solidFill>
                <a:latin typeface="Century Gothic"/>
                <a:ea typeface="Century Gothic"/>
                <a:cs typeface="Century Gothic"/>
                <a:sym typeface="Century Gothic"/>
              </a:defRPr>
            </a:lvl4pPr>
            <a:lvl5pPr marL="906463" marR="0" lvl="4" indent="-144462" algn="l" rtl="0">
              <a:lnSpc>
                <a:spcPct val="100000"/>
              </a:lnSpc>
              <a:spcBef>
                <a:spcPts val="0"/>
              </a:spcBef>
              <a:spcAft>
                <a:spcPts val="600"/>
              </a:spcAft>
              <a:buClr>
                <a:schemeClr val="lt1"/>
              </a:buClr>
              <a:buSzPct val="100000"/>
              <a:buFont typeface="Merriweather Sans"/>
              <a:buChar char="-"/>
              <a:defRPr sz="1400" b="0" i="0" u="none" strike="noStrike" cap="none">
                <a:solidFill>
                  <a:schemeClr val="lt1"/>
                </a:solidFill>
                <a:latin typeface="Century Gothic"/>
                <a:ea typeface="Century Gothic"/>
                <a:cs typeface="Century Gothic"/>
                <a:sym typeface="Century Gothic"/>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26" name="Shape 126"/>
          <p:cNvSpPr txBox="1">
            <a:spLocks noGrp="1"/>
          </p:cNvSpPr>
          <p:nvPr>
            <p:ph type="title"/>
          </p:nvPr>
        </p:nvSpPr>
        <p:spPr>
          <a:xfrm>
            <a:off x="4837310" y="3941762"/>
            <a:ext cx="3989190" cy="1009649"/>
          </a:xfrm>
          <a:prstGeom prst="rect">
            <a:avLst/>
          </a:prstGeom>
          <a:noFill/>
          <a:ln>
            <a:noFill/>
          </a:ln>
        </p:spPr>
        <p:txBody>
          <a:bodyPr lIns="91425" tIns="91425" rIns="91425" bIns="91425" anchor="t" anchorCtr="0"/>
          <a:lstStyle>
            <a:lvl1pPr marL="0" marR="0" lvl="0" indent="0" algn="r" rtl="0">
              <a:spcBef>
                <a:spcPts val="0"/>
              </a:spcBef>
              <a:buClr>
                <a:schemeClr val="lt1"/>
              </a:buClr>
              <a:buFont typeface="Century Gothic"/>
              <a:buNone/>
              <a:defRPr sz="3200" b="0" i="0" u="none" strike="noStrike" cap="none">
                <a:solidFill>
                  <a:schemeClr val="lt1"/>
                </a:solidFill>
                <a:latin typeface="Century Gothic"/>
                <a:ea typeface="Century Gothic"/>
                <a:cs typeface="Century Gothic"/>
                <a:sym typeface="Century Gothic"/>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19_Custom Layout">
    <p:spTree>
      <p:nvGrpSpPr>
        <p:cNvPr id="1" name="Shape 131"/>
        <p:cNvGrpSpPr/>
        <p:nvPr/>
      </p:nvGrpSpPr>
      <p:grpSpPr>
        <a:xfrm>
          <a:off x="0" y="0"/>
          <a:ext cx="0" cy="0"/>
          <a:chOff x="0" y="0"/>
          <a:chExt cx="0" cy="0"/>
        </a:xfrm>
      </p:grpSpPr>
      <p:sp>
        <p:nvSpPr>
          <p:cNvPr id="132" name="Shape 132"/>
          <p:cNvSpPr/>
          <p:nvPr/>
        </p:nvSpPr>
        <p:spPr>
          <a:xfrm flipH="1">
            <a:off x="1529599" y="3256149"/>
            <a:ext cx="7619997" cy="1887351"/>
          </a:xfrm>
          <a:prstGeom prst="rtTriangle">
            <a:avLst/>
          </a:prstGeom>
          <a:solidFill>
            <a:schemeClr val="accent3"/>
          </a:solidFill>
          <a:ln w="25400" cap="flat" cmpd="sng">
            <a:solidFill>
              <a:schemeClr val="accent3"/>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dirty="0">
              <a:solidFill>
                <a:schemeClr val="lt1"/>
              </a:solidFill>
              <a:latin typeface="Arial"/>
              <a:ea typeface="Arial"/>
              <a:cs typeface="Arial"/>
              <a:sym typeface="Arial"/>
            </a:endParaRPr>
          </a:p>
        </p:txBody>
      </p:sp>
      <p:sp>
        <p:nvSpPr>
          <p:cNvPr id="133" name="Shape 133"/>
          <p:cNvSpPr txBox="1">
            <a:spLocks noGrp="1"/>
          </p:cNvSpPr>
          <p:nvPr>
            <p:ph type="body" idx="1"/>
          </p:nvPr>
        </p:nvSpPr>
        <p:spPr>
          <a:xfrm rot="-843064">
            <a:off x="1391659" y="3904046"/>
            <a:ext cx="7481909" cy="321097"/>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600"/>
              </a:spcAft>
              <a:buClr>
                <a:schemeClr val="lt1"/>
              </a:buClr>
              <a:buFont typeface="Arial"/>
              <a:buNone/>
              <a:defRPr sz="1000" b="0" i="0" u="none" strike="noStrike" cap="none">
                <a:solidFill>
                  <a:schemeClr val="accent5"/>
                </a:solidFill>
                <a:latin typeface="Century Gothic"/>
                <a:ea typeface="Century Gothic"/>
                <a:cs typeface="Century Gothic"/>
                <a:sym typeface="Century Gothic"/>
              </a:defRPr>
            </a:lvl1pPr>
            <a:lvl2pPr marL="230188" marR="0" lvl="1" indent="-115888" algn="l" rtl="0">
              <a:lnSpc>
                <a:spcPct val="100000"/>
              </a:lnSpc>
              <a:spcBef>
                <a:spcPts val="0"/>
              </a:spcBef>
              <a:spcAft>
                <a:spcPts val="600"/>
              </a:spcAft>
              <a:buClr>
                <a:schemeClr val="lt1"/>
              </a:buClr>
              <a:buSzPct val="100000"/>
              <a:buFont typeface="Arial"/>
              <a:buChar char="•"/>
              <a:defRPr sz="1800" b="0" i="0" u="none" strike="noStrike" cap="none">
                <a:solidFill>
                  <a:schemeClr val="lt1"/>
                </a:solidFill>
                <a:latin typeface="Century Gothic"/>
                <a:ea typeface="Century Gothic"/>
                <a:cs typeface="Century Gothic"/>
                <a:sym typeface="Century Gothic"/>
              </a:defRPr>
            </a:lvl2pPr>
            <a:lvl3pPr marL="463550" marR="0" lvl="2" indent="-120650" algn="l" rtl="0">
              <a:lnSpc>
                <a:spcPct val="100000"/>
              </a:lnSpc>
              <a:spcBef>
                <a:spcPts val="0"/>
              </a:spcBef>
              <a:spcAft>
                <a:spcPts val="600"/>
              </a:spcAft>
              <a:buClr>
                <a:schemeClr val="lt1"/>
              </a:buClr>
              <a:buSzPct val="100000"/>
              <a:buFont typeface="Merriweather Sans"/>
              <a:buChar char="–"/>
              <a:defRPr sz="1800" b="0" i="0" u="none" strike="noStrike" cap="none">
                <a:solidFill>
                  <a:schemeClr val="lt1"/>
                </a:solidFill>
                <a:latin typeface="Century Gothic"/>
                <a:ea typeface="Century Gothic"/>
                <a:cs typeface="Century Gothic"/>
                <a:sym typeface="Century Gothic"/>
              </a:defRPr>
            </a:lvl3pPr>
            <a:lvl4pPr marL="690563" marR="0" lvl="3" indent="-136843" algn="l" rtl="0">
              <a:lnSpc>
                <a:spcPct val="100000"/>
              </a:lnSpc>
              <a:spcBef>
                <a:spcPts val="0"/>
              </a:spcBef>
              <a:spcAft>
                <a:spcPts val="600"/>
              </a:spcAft>
              <a:buClr>
                <a:schemeClr val="lt1"/>
              </a:buClr>
              <a:buSzPct val="95000"/>
              <a:buFont typeface="Arial"/>
              <a:buChar char="•"/>
              <a:defRPr sz="1600" b="0" i="0" u="none" strike="noStrike" cap="none">
                <a:solidFill>
                  <a:schemeClr val="lt1"/>
                </a:solidFill>
                <a:latin typeface="Century Gothic"/>
                <a:ea typeface="Century Gothic"/>
                <a:cs typeface="Century Gothic"/>
                <a:sym typeface="Century Gothic"/>
              </a:defRPr>
            </a:lvl4pPr>
            <a:lvl5pPr marL="906463" marR="0" lvl="4" indent="-144462" algn="l" rtl="0">
              <a:lnSpc>
                <a:spcPct val="100000"/>
              </a:lnSpc>
              <a:spcBef>
                <a:spcPts val="0"/>
              </a:spcBef>
              <a:spcAft>
                <a:spcPts val="600"/>
              </a:spcAft>
              <a:buClr>
                <a:schemeClr val="lt1"/>
              </a:buClr>
              <a:buSzPct val="100000"/>
              <a:buFont typeface="Merriweather Sans"/>
              <a:buChar char="-"/>
              <a:defRPr sz="1400" b="0" i="0" u="none" strike="noStrike" cap="none">
                <a:solidFill>
                  <a:schemeClr val="lt1"/>
                </a:solidFill>
                <a:latin typeface="Century Gothic"/>
                <a:ea typeface="Century Gothic"/>
                <a:cs typeface="Century Gothic"/>
                <a:sym typeface="Century Gothic"/>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34" name="Shape 134"/>
          <p:cNvSpPr txBox="1">
            <a:spLocks noGrp="1"/>
          </p:cNvSpPr>
          <p:nvPr>
            <p:ph type="title"/>
          </p:nvPr>
        </p:nvSpPr>
        <p:spPr>
          <a:xfrm>
            <a:off x="4848278" y="3941762"/>
            <a:ext cx="3978220" cy="1009649"/>
          </a:xfrm>
          <a:prstGeom prst="rect">
            <a:avLst/>
          </a:prstGeom>
          <a:noFill/>
          <a:ln>
            <a:noFill/>
          </a:ln>
        </p:spPr>
        <p:txBody>
          <a:bodyPr lIns="91425" tIns="91425" rIns="91425" bIns="91425" anchor="ctr" anchorCtr="0"/>
          <a:lstStyle>
            <a:lvl1pPr marL="0" marR="0" lvl="0" indent="0" algn="r" rtl="0">
              <a:spcBef>
                <a:spcPts val="0"/>
              </a:spcBef>
              <a:buClr>
                <a:schemeClr val="lt1"/>
              </a:buClr>
              <a:buFont typeface="Century Gothic"/>
              <a:buNone/>
              <a:defRPr sz="3200" b="0" i="0" u="none" strike="noStrike" cap="none">
                <a:solidFill>
                  <a:schemeClr val="lt1"/>
                </a:solidFill>
                <a:latin typeface="Century Gothic"/>
                <a:ea typeface="Century Gothic"/>
                <a:cs typeface="Century Gothic"/>
                <a:sym typeface="Century Gothic"/>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14_Custom Layout">
    <p:spTree>
      <p:nvGrpSpPr>
        <p:cNvPr id="1" name="Shape 16"/>
        <p:cNvGrpSpPr/>
        <p:nvPr/>
      </p:nvGrpSpPr>
      <p:grpSpPr>
        <a:xfrm>
          <a:off x="0" y="0"/>
          <a:ext cx="0" cy="0"/>
          <a:chOff x="0" y="0"/>
          <a:chExt cx="0" cy="0"/>
        </a:xfrm>
      </p:grpSpPr>
      <p:sp>
        <p:nvSpPr>
          <p:cNvPr id="17" name="Shape 17"/>
          <p:cNvSpPr/>
          <p:nvPr/>
        </p:nvSpPr>
        <p:spPr>
          <a:xfrm>
            <a:off x="0" y="0"/>
            <a:ext cx="9144000" cy="5143499"/>
          </a:xfrm>
          <a:prstGeom prst="rect">
            <a:avLst/>
          </a:prstGeom>
          <a:solidFill>
            <a:srgbClr val="4F9633"/>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dirty="0">
              <a:solidFill>
                <a:schemeClr val="lt1"/>
              </a:solidFill>
              <a:latin typeface="Arial"/>
              <a:ea typeface="Arial"/>
              <a:cs typeface="Arial"/>
              <a:sym typeface="Arial"/>
            </a:endParaRPr>
          </a:p>
        </p:txBody>
      </p:sp>
      <p:grpSp>
        <p:nvGrpSpPr>
          <p:cNvPr id="18" name="Shape 18"/>
          <p:cNvGrpSpPr/>
          <p:nvPr/>
        </p:nvGrpSpPr>
        <p:grpSpPr>
          <a:xfrm>
            <a:off x="1735666" y="-1"/>
            <a:ext cx="7408333" cy="5143501"/>
            <a:chOff x="1735666" y="0"/>
            <a:chExt cx="7408333" cy="6858000"/>
          </a:xfrm>
        </p:grpSpPr>
        <p:sp>
          <p:nvSpPr>
            <p:cNvPr id="19" name="Shape 19"/>
            <p:cNvSpPr/>
            <p:nvPr/>
          </p:nvSpPr>
          <p:spPr>
            <a:xfrm rot="10800000" flipH="1">
              <a:off x="1735666" y="0"/>
              <a:ext cx="7408332" cy="6858000"/>
            </a:xfrm>
            <a:prstGeom prst="triangle">
              <a:avLst>
                <a:gd name="adj" fmla="val 68571"/>
              </a:avLst>
            </a:prstGeom>
            <a:solidFill>
              <a:schemeClr val="accent2"/>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dirty="0">
                <a:solidFill>
                  <a:schemeClr val="lt1"/>
                </a:solidFill>
                <a:latin typeface="Arial"/>
                <a:ea typeface="Arial"/>
                <a:cs typeface="Arial"/>
                <a:sym typeface="Arial"/>
              </a:endParaRPr>
            </a:p>
          </p:txBody>
        </p:sp>
        <p:sp>
          <p:nvSpPr>
            <p:cNvPr id="20" name="Shape 20"/>
            <p:cNvSpPr/>
            <p:nvPr/>
          </p:nvSpPr>
          <p:spPr>
            <a:xfrm>
              <a:off x="6824132" y="0"/>
              <a:ext cx="2319867" cy="6858000"/>
            </a:xfrm>
            <a:prstGeom prst="rect">
              <a:avLst/>
            </a:prstGeom>
            <a:solidFill>
              <a:schemeClr val="accent2"/>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dirty="0">
                <a:solidFill>
                  <a:schemeClr val="lt1"/>
                </a:solidFill>
                <a:latin typeface="Arial"/>
                <a:ea typeface="Arial"/>
                <a:cs typeface="Arial"/>
                <a:sym typeface="Arial"/>
              </a:endParaRPr>
            </a:p>
          </p:txBody>
        </p:sp>
      </p:grpSp>
      <p:sp>
        <p:nvSpPr>
          <p:cNvPr id="21" name="Shape 21"/>
          <p:cNvSpPr txBox="1">
            <a:spLocks noGrp="1"/>
          </p:cNvSpPr>
          <p:nvPr>
            <p:ph type="title"/>
          </p:nvPr>
        </p:nvSpPr>
        <p:spPr>
          <a:xfrm>
            <a:off x="456383" y="463962"/>
            <a:ext cx="5630518" cy="369925"/>
          </a:xfrm>
          <a:prstGeom prst="rect">
            <a:avLst/>
          </a:prstGeom>
          <a:noFill/>
          <a:ln>
            <a:noFill/>
          </a:ln>
        </p:spPr>
        <p:txBody>
          <a:bodyPr lIns="91425" tIns="91425" rIns="91425" bIns="91425" anchor="ctr" anchorCtr="0"/>
          <a:lstStyle>
            <a:lvl1pPr marL="0" marR="0" lvl="0" indent="0" algn="l" rtl="0">
              <a:spcBef>
                <a:spcPts val="0"/>
              </a:spcBef>
              <a:buClr>
                <a:schemeClr val="lt1"/>
              </a:buClr>
              <a:buFont typeface="Century Gothic"/>
              <a:buNone/>
              <a:defRPr sz="2800" b="0" i="0" u="none" strike="noStrike" cap="none">
                <a:solidFill>
                  <a:schemeClr val="lt1"/>
                </a:solidFill>
                <a:latin typeface="Century Gothic"/>
                <a:ea typeface="Century Gothic"/>
                <a:cs typeface="Century Gothic"/>
                <a:sym typeface="Century Gothic"/>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2" name="Shape 22"/>
          <p:cNvSpPr txBox="1">
            <a:spLocks noGrp="1"/>
          </p:cNvSpPr>
          <p:nvPr>
            <p:ph type="body" idx="1"/>
          </p:nvPr>
        </p:nvSpPr>
        <p:spPr>
          <a:xfrm>
            <a:off x="450827" y="1214437"/>
            <a:ext cx="3806824" cy="3452811"/>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600"/>
              </a:spcAft>
              <a:buClr>
                <a:schemeClr val="lt1"/>
              </a:buClr>
              <a:buFont typeface="Arial"/>
              <a:buNone/>
              <a:defRPr sz="1800" b="0" i="0" u="none" strike="noStrike" cap="none">
                <a:solidFill>
                  <a:schemeClr val="lt1"/>
                </a:solidFill>
                <a:latin typeface="Century Gothic"/>
                <a:ea typeface="Century Gothic"/>
                <a:cs typeface="Century Gothic"/>
                <a:sym typeface="Century Gothic"/>
              </a:defRPr>
            </a:lvl1pPr>
            <a:lvl2pPr marL="230188" marR="0" lvl="1" indent="-115888" algn="l" rtl="0">
              <a:lnSpc>
                <a:spcPct val="100000"/>
              </a:lnSpc>
              <a:spcBef>
                <a:spcPts val="0"/>
              </a:spcBef>
              <a:spcAft>
                <a:spcPts val="600"/>
              </a:spcAft>
              <a:buClr>
                <a:schemeClr val="lt1"/>
              </a:buClr>
              <a:buSzPct val="100000"/>
              <a:buFont typeface="Arial"/>
              <a:buChar char="•"/>
              <a:defRPr sz="1800" b="0" i="0" u="none" strike="noStrike" cap="none">
                <a:solidFill>
                  <a:schemeClr val="lt1"/>
                </a:solidFill>
                <a:latin typeface="Century Gothic"/>
                <a:ea typeface="Century Gothic"/>
                <a:cs typeface="Century Gothic"/>
                <a:sym typeface="Century Gothic"/>
              </a:defRPr>
            </a:lvl2pPr>
            <a:lvl3pPr marL="463550" marR="0" lvl="2" indent="-120650" algn="l" rtl="0">
              <a:lnSpc>
                <a:spcPct val="100000"/>
              </a:lnSpc>
              <a:spcBef>
                <a:spcPts val="0"/>
              </a:spcBef>
              <a:spcAft>
                <a:spcPts val="600"/>
              </a:spcAft>
              <a:buClr>
                <a:schemeClr val="lt1"/>
              </a:buClr>
              <a:buSzPct val="100000"/>
              <a:buFont typeface="Merriweather Sans"/>
              <a:buChar char="–"/>
              <a:defRPr sz="1800" b="0" i="0" u="none" strike="noStrike" cap="none">
                <a:solidFill>
                  <a:schemeClr val="lt1"/>
                </a:solidFill>
                <a:latin typeface="Century Gothic"/>
                <a:ea typeface="Century Gothic"/>
                <a:cs typeface="Century Gothic"/>
                <a:sym typeface="Century Gothic"/>
              </a:defRPr>
            </a:lvl3pPr>
            <a:lvl4pPr marL="690563" marR="0" lvl="3" indent="-136843" algn="l" rtl="0">
              <a:lnSpc>
                <a:spcPct val="100000"/>
              </a:lnSpc>
              <a:spcBef>
                <a:spcPts val="0"/>
              </a:spcBef>
              <a:spcAft>
                <a:spcPts val="600"/>
              </a:spcAft>
              <a:buClr>
                <a:schemeClr val="lt1"/>
              </a:buClr>
              <a:buSzPct val="95000"/>
              <a:buFont typeface="Arial"/>
              <a:buChar char="•"/>
              <a:defRPr sz="1600" b="0" i="0" u="none" strike="noStrike" cap="none">
                <a:solidFill>
                  <a:schemeClr val="lt1"/>
                </a:solidFill>
                <a:latin typeface="Century Gothic"/>
                <a:ea typeface="Century Gothic"/>
                <a:cs typeface="Century Gothic"/>
                <a:sym typeface="Century Gothic"/>
              </a:defRPr>
            </a:lvl4pPr>
            <a:lvl5pPr marL="906463" marR="0" lvl="4" indent="-144462" algn="l" rtl="0">
              <a:lnSpc>
                <a:spcPct val="100000"/>
              </a:lnSpc>
              <a:spcBef>
                <a:spcPts val="0"/>
              </a:spcBef>
              <a:spcAft>
                <a:spcPts val="600"/>
              </a:spcAft>
              <a:buClr>
                <a:schemeClr val="lt1"/>
              </a:buClr>
              <a:buSzPct val="100000"/>
              <a:buFont typeface="Merriweather Sans"/>
              <a:buChar char="-"/>
              <a:defRPr sz="1400" b="0" i="0" u="none" strike="noStrike" cap="none">
                <a:solidFill>
                  <a:schemeClr val="lt1"/>
                </a:solidFill>
                <a:latin typeface="Century Gothic"/>
                <a:ea typeface="Century Gothic"/>
                <a:cs typeface="Century Gothic"/>
                <a:sym typeface="Century Gothic"/>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12_Custom Layout">
    <p:spTree>
      <p:nvGrpSpPr>
        <p:cNvPr id="1" name="Shape 135"/>
        <p:cNvGrpSpPr/>
        <p:nvPr/>
      </p:nvGrpSpPr>
      <p:grpSpPr>
        <a:xfrm>
          <a:off x="0" y="0"/>
          <a:ext cx="0" cy="0"/>
          <a:chOff x="0" y="0"/>
          <a:chExt cx="0" cy="0"/>
        </a:xfrm>
      </p:grpSpPr>
      <p:pic>
        <p:nvPicPr>
          <p:cNvPr id="136" name="Shape 136" descr="C:\Users\Courtney Myers\Desktop\PPT Template_Page_19.jpg"/>
          <p:cNvPicPr preferRelativeResize="0"/>
          <p:nvPr/>
        </p:nvPicPr>
        <p:blipFill rotWithShape="1">
          <a:blip r:embed="rId2">
            <a:alphaModFix/>
          </a:blip>
          <a:srcRect/>
          <a:stretch/>
        </p:blipFill>
        <p:spPr>
          <a:xfrm>
            <a:off x="0" y="-464022"/>
            <a:ext cx="9144000" cy="5605935"/>
          </a:xfrm>
          <a:prstGeom prst="rect">
            <a:avLst/>
          </a:prstGeom>
          <a:noFill/>
          <a:ln>
            <a:noFill/>
          </a:ln>
        </p:spPr>
      </p:pic>
      <p:sp>
        <p:nvSpPr>
          <p:cNvPr id="137" name="Shape 137"/>
          <p:cNvSpPr/>
          <p:nvPr/>
        </p:nvSpPr>
        <p:spPr>
          <a:xfrm flipH="1">
            <a:off x="1524002" y="2017714"/>
            <a:ext cx="7619997" cy="3124199"/>
          </a:xfrm>
          <a:prstGeom prst="rtTriangle">
            <a:avLst/>
          </a:prstGeom>
          <a:solidFill>
            <a:srgbClr val="00B5E2"/>
          </a:solidFill>
          <a:ln w="25400" cap="flat" cmpd="sng">
            <a:solidFill>
              <a:schemeClr val="dk2"/>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dirty="0">
              <a:solidFill>
                <a:schemeClr val="lt1"/>
              </a:solidFill>
              <a:latin typeface="Arial"/>
              <a:ea typeface="Arial"/>
              <a:cs typeface="Arial"/>
              <a:sym typeface="Arial"/>
            </a:endParaRPr>
          </a:p>
        </p:txBody>
      </p:sp>
      <p:sp>
        <p:nvSpPr>
          <p:cNvPr id="138" name="Shape 138"/>
          <p:cNvSpPr txBox="1">
            <a:spLocks noGrp="1"/>
          </p:cNvSpPr>
          <p:nvPr>
            <p:ph type="body" idx="1"/>
          </p:nvPr>
        </p:nvSpPr>
        <p:spPr>
          <a:xfrm rot="-1337637">
            <a:off x="1070489" y="3419264"/>
            <a:ext cx="7481909" cy="321098"/>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600"/>
              </a:spcAft>
              <a:buClr>
                <a:schemeClr val="lt1"/>
              </a:buClr>
              <a:buFont typeface="Arial"/>
              <a:buNone/>
              <a:defRPr sz="1000" b="0" i="0" u="none" strike="noStrike" cap="none">
                <a:solidFill>
                  <a:schemeClr val="lt1"/>
                </a:solidFill>
                <a:latin typeface="Century Gothic"/>
                <a:ea typeface="Century Gothic"/>
                <a:cs typeface="Century Gothic"/>
                <a:sym typeface="Century Gothic"/>
              </a:defRPr>
            </a:lvl1pPr>
            <a:lvl2pPr marL="230188" marR="0" lvl="1" indent="-115888" algn="l" rtl="0">
              <a:lnSpc>
                <a:spcPct val="100000"/>
              </a:lnSpc>
              <a:spcBef>
                <a:spcPts val="0"/>
              </a:spcBef>
              <a:spcAft>
                <a:spcPts val="600"/>
              </a:spcAft>
              <a:buClr>
                <a:schemeClr val="lt1"/>
              </a:buClr>
              <a:buSzPct val="100000"/>
              <a:buFont typeface="Arial"/>
              <a:buChar char="•"/>
              <a:defRPr sz="1800" b="0" i="0" u="none" strike="noStrike" cap="none">
                <a:solidFill>
                  <a:schemeClr val="lt1"/>
                </a:solidFill>
                <a:latin typeface="Century Gothic"/>
                <a:ea typeface="Century Gothic"/>
                <a:cs typeface="Century Gothic"/>
                <a:sym typeface="Century Gothic"/>
              </a:defRPr>
            </a:lvl2pPr>
            <a:lvl3pPr marL="463550" marR="0" lvl="2" indent="-120650" algn="l" rtl="0">
              <a:lnSpc>
                <a:spcPct val="100000"/>
              </a:lnSpc>
              <a:spcBef>
                <a:spcPts val="0"/>
              </a:spcBef>
              <a:spcAft>
                <a:spcPts val="600"/>
              </a:spcAft>
              <a:buClr>
                <a:schemeClr val="lt1"/>
              </a:buClr>
              <a:buSzPct val="100000"/>
              <a:buFont typeface="Merriweather Sans"/>
              <a:buChar char="–"/>
              <a:defRPr sz="1800" b="0" i="0" u="none" strike="noStrike" cap="none">
                <a:solidFill>
                  <a:schemeClr val="lt1"/>
                </a:solidFill>
                <a:latin typeface="Century Gothic"/>
                <a:ea typeface="Century Gothic"/>
                <a:cs typeface="Century Gothic"/>
                <a:sym typeface="Century Gothic"/>
              </a:defRPr>
            </a:lvl3pPr>
            <a:lvl4pPr marL="690563" marR="0" lvl="3" indent="-136843" algn="l" rtl="0">
              <a:lnSpc>
                <a:spcPct val="100000"/>
              </a:lnSpc>
              <a:spcBef>
                <a:spcPts val="0"/>
              </a:spcBef>
              <a:spcAft>
                <a:spcPts val="600"/>
              </a:spcAft>
              <a:buClr>
                <a:schemeClr val="lt1"/>
              </a:buClr>
              <a:buSzPct val="95000"/>
              <a:buFont typeface="Arial"/>
              <a:buChar char="•"/>
              <a:defRPr sz="1600" b="0" i="0" u="none" strike="noStrike" cap="none">
                <a:solidFill>
                  <a:schemeClr val="lt1"/>
                </a:solidFill>
                <a:latin typeface="Century Gothic"/>
                <a:ea typeface="Century Gothic"/>
                <a:cs typeface="Century Gothic"/>
                <a:sym typeface="Century Gothic"/>
              </a:defRPr>
            </a:lvl4pPr>
            <a:lvl5pPr marL="906463" marR="0" lvl="4" indent="-144462" algn="l" rtl="0">
              <a:lnSpc>
                <a:spcPct val="100000"/>
              </a:lnSpc>
              <a:spcBef>
                <a:spcPts val="0"/>
              </a:spcBef>
              <a:spcAft>
                <a:spcPts val="600"/>
              </a:spcAft>
              <a:buClr>
                <a:schemeClr val="lt1"/>
              </a:buClr>
              <a:buSzPct val="100000"/>
              <a:buFont typeface="Merriweather Sans"/>
              <a:buChar char="-"/>
              <a:defRPr sz="1400" b="0" i="0" u="none" strike="noStrike" cap="none">
                <a:solidFill>
                  <a:schemeClr val="lt1"/>
                </a:solidFill>
                <a:latin typeface="Century Gothic"/>
                <a:ea typeface="Century Gothic"/>
                <a:cs typeface="Century Gothic"/>
                <a:sym typeface="Century Gothic"/>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139" name="Shape 139"/>
          <p:cNvPicPr preferRelativeResize="0"/>
          <p:nvPr/>
        </p:nvPicPr>
        <p:blipFill rotWithShape="1">
          <a:blip r:embed="rId3">
            <a:alphaModFix/>
          </a:blip>
          <a:srcRect/>
          <a:stretch/>
        </p:blipFill>
        <p:spPr>
          <a:xfrm>
            <a:off x="445985" y="0"/>
            <a:ext cx="1904839" cy="508858"/>
          </a:xfrm>
          <a:prstGeom prst="rect">
            <a:avLst/>
          </a:prstGeom>
          <a:noFill/>
          <a:ln>
            <a:noFill/>
          </a:ln>
        </p:spPr>
      </p:pic>
      <p:sp>
        <p:nvSpPr>
          <p:cNvPr id="140" name="Shape 140"/>
          <p:cNvSpPr txBox="1">
            <a:spLocks noGrp="1"/>
          </p:cNvSpPr>
          <p:nvPr>
            <p:ph type="title"/>
          </p:nvPr>
        </p:nvSpPr>
        <p:spPr>
          <a:xfrm>
            <a:off x="4667533" y="3941762"/>
            <a:ext cx="4158966" cy="1009649"/>
          </a:xfrm>
          <a:prstGeom prst="rect">
            <a:avLst/>
          </a:prstGeom>
          <a:noFill/>
          <a:ln>
            <a:noFill/>
          </a:ln>
        </p:spPr>
        <p:txBody>
          <a:bodyPr lIns="91425" tIns="91425" rIns="91425" bIns="91425" anchor="t" anchorCtr="0"/>
          <a:lstStyle>
            <a:lvl1pPr marL="0" marR="0" lvl="0" indent="0" algn="r" rtl="0">
              <a:spcBef>
                <a:spcPts val="0"/>
              </a:spcBef>
              <a:buClr>
                <a:schemeClr val="lt1"/>
              </a:buClr>
              <a:buFont typeface="Century Gothic"/>
              <a:buNone/>
              <a:defRPr sz="3200" b="0" i="0" u="none" strike="noStrike" cap="none">
                <a:solidFill>
                  <a:schemeClr val="lt1"/>
                </a:solidFill>
                <a:latin typeface="Century Gothic"/>
                <a:ea typeface="Century Gothic"/>
                <a:cs typeface="Century Gothic"/>
                <a:sym typeface="Century Gothic"/>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15_Custom Layout">
    <p:spTree>
      <p:nvGrpSpPr>
        <p:cNvPr id="1" name="Shape 23"/>
        <p:cNvGrpSpPr/>
        <p:nvPr/>
      </p:nvGrpSpPr>
      <p:grpSpPr>
        <a:xfrm>
          <a:off x="0" y="0"/>
          <a:ext cx="0" cy="0"/>
          <a:chOff x="0" y="0"/>
          <a:chExt cx="0" cy="0"/>
        </a:xfrm>
      </p:grpSpPr>
      <p:sp>
        <p:nvSpPr>
          <p:cNvPr id="24" name="Shape 24"/>
          <p:cNvSpPr/>
          <p:nvPr/>
        </p:nvSpPr>
        <p:spPr>
          <a:xfrm>
            <a:off x="0" y="0"/>
            <a:ext cx="9144000" cy="5143499"/>
          </a:xfrm>
          <a:prstGeom prst="rect">
            <a:avLst/>
          </a:prstGeom>
          <a:solidFill>
            <a:srgbClr val="BF6200"/>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dirty="0">
              <a:solidFill>
                <a:schemeClr val="lt1"/>
              </a:solidFill>
              <a:latin typeface="Arial"/>
              <a:ea typeface="Arial"/>
              <a:cs typeface="Arial"/>
              <a:sym typeface="Arial"/>
            </a:endParaRPr>
          </a:p>
        </p:txBody>
      </p:sp>
      <p:grpSp>
        <p:nvGrpSpPr>
          <p:cNvPr id="25" name="Shape 25"/>
          <p:cNvGrpSpPr/>
          <p:nvPr/>
        </p:nvGrpSpPr>
        <p:grpSpPr>
          <a:xfrm>
            <a:off x="1735666" y="-1"/>
            <a:ext cx="7408333" cy="5143501"/>
            <a:chOff x="1735666" y="0"/>
            <a:chExt cx="7408333" cy="6858000"/>
          </a:xfrm>
        </p:grpSpPr>
        <p:sp>
          <p:nvSpPr>
            <p:cNvPr id="26" name="Shape 26"/>
            <p:cNvSpPr/>
            <p:nvPr/>
          </p:nvSpPr>
          <p:spPr>
            <a:xfrm rot="10800000" flipH="1">
              <a:off x="1735666" y="0"/>
              <a:ext cx="7408332" cy="6858000"/>
            </a:xfrm>
            <a:prstGeom prst="triangle">
              <a:avLst>
                <a:gd name="adj" fmla="val 68571"/>
              </a:avLst>
            </a:prstGeom>
            <a:solidFill>
              <a:schemeClr val="accent3"/>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dirty="0">
                <a:solidFill>
                  <a:schemeClr val="lt1"/>
                </a:solidFill>
                <a:latin typeface="Arial"/>
                <a:ea typeface="Arial"/>
                <a:cs typeface="Arial"/>
                <a:sym typeface="Arial"/>
              </a:endParaRPr>
            </a:p>
          </p:txBody>
        </p:sp>
        <p:sp>
          <p:nvSpPr>
            <p:cNvPr id="27" name="Shape 27"/>
            <p:cNvSpPr/>
            <p:nvPr/>
          </p:nvSpPr>
          <p:spPr>
            <a:xfrm>
              <a:off x="6824132" y="0"/>
              <a:ext cx="2319867" cy="6858000"/>
            </a:xfrm>
            <a:prstGeom prst="rect">
              <a:avLst/>
            </a:prstGeom>
            <a:solidFill>
              <a:schemeClr val="accent3"/>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dirty="0">
                <a:solidFill>
                  <a:schemeClr val="lt1"/>
                </a:solidFill>
                <a:latin typeface="Arial"/>
                <a:ea typeface="Arial"/>
                <a:cs typeface="Arial"/>
                <a:sym typeface="Arial"/>
              </a:endParaRPr>
            </a:p>
          </p:txBody>
        </p:sp>
      </p:grpSp>
      <p:sp>
        <p:nvSpPr>
          <p:cNvPr id="28" name="Shape 28"/>
          <p:cNvSpPr txBox="1">
            <a:spLocks noGrp="1"/>
          </p:cNvSpPr>
          <p:nvPr>
            <p:ph type="title"/>
          </p:nvPr>
        </p:nvSpPr>
        <p:spPr>
          <a:xfrm>
            <a:off x="456383" y="463962"/>
            <a:ext cx="5630518" cy="369925"/>
          </a:xfrm>
          <a:prstGeom prst="rect">
            <a:avLst/>
          </a:prstGeom>
          <a:noFill/>
          <a:ln>
            <a:noFill/>
          </a:ln>
        </p:spPr>
        <p:txBody>
          <a:bodyPr lIns="91425" tIns="91425" rIns="91425" bIns="91425" anchor="ctr" anchorCtr="0"/>
          <a:lstStyle>
            <a:lvl1pPr marL="0" marR="0" lvl="0" indent="0" algn="l" rtl="0">
              <a:spcBef>
                <a:spcPts val="0"/>
              </a:spcBef>
              <a:buClr>
                <a:schemeClr val="lt1"/>
              </a:buClr>
              <a:buFont typeface="Century Gothic"/>
              <a:buNone/>
              <a:defRPr sz="2800" b="0" i="0" u="none" strike="noStrike" cap="none">
                <a:solidFill>
                  <a:schemeClr val="lt1"/>
                </a:solidFill>
                <a:latin typeface="Century Gothic"/>
                <a:ea typeface="Century Gothic"/>
                <a:cs typeface="Century Gothic"/>
                <a:sym typeface="Century Gothic"/>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9" name="Shape 29"/>
          <p:cNvSpPr txBox="1">
            <a:spLocks noGrp="1"/>
          </p:cNvSpPr>
          <p:nvPr>
            <p:ph type="body" idx="1"/>
          </p:nvPr>
        </p:nvSpPr>
        <p:spPr>
          <a:xfrm>
            <a:off x="450827" y="1214437"/>
            <a:ext cx="3806824" cy="3452811"/>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600"/>
              </a:spcAft>
              <a:buClr>
                <a:schemeClr val="lt1"/>
              </a:buClr>
              <a:buFont typeface="Arial"/>
              <a:buNone/>
              <a:defRPr sz="1800" b="0" i="0" u="none" strike="noStrike" cap="none">
                <a:solidFill>
                  <a:schemeClr val="lt1"/>
                </a:solidFill>
                <a:latin typeface="Century Gothic"/>
                <a:ea typeface="Century Gothic"/>
                <a:cs typeface="Century Gothic"/>
                <a:sym typeface="Century Gothic"/>
              </a:defRPr>
            </a:lvl1pPr>
            <a:lvl2pPr marL="230188" marR="0" lvl="1" indent="-115888" algn="l" rtl="0">
              <a:lnSpc>
                <a:spcPct val="100000"/>
              </a:lnSpc>
              <a:spcBef>
                <a:spcPts val="0"/>
              </a:spcBef>
              <a:spcAft>
                <a:spcPts val="600"/>
              </a:spcAft>
              <a:buClr>
                <a:schemeClr val="lt1"/>
              </a:buClr>
              <a:buSzPct val="100000"/>
              <a:buFont typeface="Arial"/>
              <a:buChar char="•"/>
              <a:defRPr sz="1800" b="0" i="0" u="none" strike="noStrike" cap="none">
                <a:solidFill>
                  <a:schemeClr val="lt1"/>
                </a:solidFill>
                <a:latin typeface="Century Gothic"/>
                <a:ea typeface="Century Gothic"/>
                <a:cs typeface="Century Gothic"/>
                <a:sym typeface="Century Gothic"/>
              </a:defRPr>
            </a:lvl2pPr>
            <a:lvl3pPr marL="463550" marR="0" lvl="2" indent="-120650" algn="l" rtl="0">
              <a:lnSpc>
                <a:spcPct val="100000"/>
              </a:lnSpc>
              <a:spcBef>
                <a:spcPts val="0"/>
              </a:spcBef>
              <a:spcAft>
                <a:spcPts val="600"/>
              </a:spcAft>
              <a:buClr>
                <a:schemeClr val="lt1"/>
              </a:buClr>
              <a:buSzPct val="100000"/>
              <a:buFont typeface="Merriweather Sans"/>
              <a:buChar char="–"/>
              <a:defRPr sz="1800" b="0" i="0" u="none" strike="noStrike" cap="none">
                <a:solidFill>
                  <a:schemeClr val="lt1"/>
                </a:solidFill>
                <a:latin typeface="Century Gothic"/>
                <a:ea typeface="Century Gothic"/>
                <a:cs typeface="Century Gothic"/>
                <a:sym typeface="Century Gothic"/>
              </a:defRPr>
            </a:lvl3pPr>
            <a:lvl4pPr marL="690563" marR="0" lvl="3" indent="-136843" algn="l" rtl="0">
              <a:lnSpc>
                <a:spcPct val="100000"/>
              </a:lnSpc>
              <a:spcBef>
                <a:spcPts val="0"/>
              </a:spcBef>
              <a:spcAft>
                <a:spcPts val="600"/>
              </a:spcAft>
              <a:buClr>
                <a:schemeClr val="lt1"/>
              </a:buClr>
              <a:buSzPct val="95000"/>
              <a:buFont typeface="Arial"/>
              <a:buChar char="•"/>
              <a:defRPr sz="1600" b="0" i="0" u="none" strike="noStrike" cap="none">
                <a:solidFill>
                  <a:schemeClr val="lt1"/>
                </a:solidFill>
                <a:latin typeface="Century Gothic"/>
                <a:ea typeface="Century Gothic"/>
                <a:cs typeface="Century Gothic"/>
                <a:sym typeface="Century Gothic"/>
              </a:defRPr>
            </a:lvl4pPr>
            <a:lvl5pPr marL="906463" marR="0" lvl="4" indent="-144462" algn="l" rtl="0">
              <a:lnSpc>
                <a:spcPct val="100000"/>
              </a:lnSpc>
              <a:spcBef>
                <a:spcPts val="0"/>
              </a:spcBef>
              <a:spcAft>
                <a:spcPts val="600"/>
              </a:spcAft>
              <a:buClr>
                <a:schemeClr val="lt1"/>
              </a:buClr>
              <a:buSzPct val="100000"/>
              <a:buFont typeface="Merriweather Sans"/>
              <a:buChar char="-"/>
              <a:defRPr sz="1400" b="0" i="0" u="none" strike="noStrike" cap="none">
                <a:solidFill>
                  <a:schemeClr val="lt1"/>
                </a:solidFill>
                <a:latin typeface="Century Gothic"/>
                <a:ea typeface="Century Gothic"/>
                <a:cs typeface="Century Gothic"/>
                <a:sym typeface="Century Gothic"/>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17_Custom Layout">
    <p:spTree>
      <p:nvGrpSpPr>
        <p:cNvPr id="1" name="Shape 30"/>
        <p:cNvGrpSpPr/>
        <p:nvPr/>
      </p:nvGrpSpPr>
      <p:grpSpPr>
        <a:xfrm>
          <a:off x="0" y="0"/>
          <a:ext cx="0" cy="0"/>
          <a:chOff x="0" y="0"/>
          <a:chExt cx="0" cy="0"/>
        </a:xfrm>
      </p:grpSpPr>
      <p:sp>
        <p:nvSpPr>
          <p:cNvPr id="31" name="Shape 31"/>
          <p:cNvSpPr/>
          <p:nvPr/>
        </p:nvSpPr>
        <p:spPr>
          <a:xfrm flipH="1">
            <a:off x="1529599" y="3256149"/>
            <a:ext cx="7619997" cy="1887351"/>
          </a:xfrm>
          <a:prstGeom prst="rtTriangle">
            <a:avLst/>
          </a:prstGeom>
          <a:solidFill>
            <a:schemeClr val="accent1"/>
          </a:solidFill>
          <a:ln w="25400" cap="flat" cmpd="sng">
            <a:solidFill>
              <a:schemeClr val="accent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dirty="0">
              <a:solidFill>
                <a:schemeClr val="lt1"/>
              </a:solidFill>
              <a:latin typeface="Arial"/>
              <a:ea typeface="Arial"/>
              <a:cs typeface="Arial"/>
              <a:sym typeface="Arial"/>
            </a:endParaRPr>
          </a:p>
        </p:txBody>
      </p:sp>
      <p:sp>
        <p:nvSpPr>
          <p:cNvPr id="32" name="Shape 32"/>
          <p:cNvSpPr txBox="1">
            <a:spLocks noGrp="1"/>
          </p:cNvSpPr>
          <p:nvPr>
            <p:ph type="body" idx="1"/>
          </p:nvPr>
        </p:nvSpPr>
        <p:spPr>
          <a:xfrm rot="-843064">
            <a:off x="1391659" y="3904046"/>
            <a:ext cx="7481909" cy="321097"/>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600"/>
              </a:spcAft>
              <a:buClr>
                <a:schemeClr val="lt1"/>
              </a:buClr>
              <a:buFont typeface="Arial"/>
              <a:buNone/>
              <a:defRPr sz="1000" b="0" i="0" u="none" strike="noStrike" cap="none">
                <a:solidFill>
                  <a:schemeClr val="accent5"/>
                </a:solidFill>
                <a:latin typeface="Century Gothic"/>
                <a:ea typeface="Century Gothic"/>
                <a:cs typeface="Century Gothic"/>
                <a:sym typeface="Century Gothic"/>
              </a:defRPr>
            </a:lvl1pPr>
            <a:lvl2pPr marL="230188" marR="0" lvl="1" indent="-115888" algn="l" rtl="0">
              <a:lnSpc>
                <a:spcPct val="100000"/>
              </a:lnSpc>
              <a:spcBef>
                <a:spcPts val="0"/>
              </a:spcBef>
              <a:spcAft>
                <a:spcPts val="600"/>
              </a:spcAft>
              <a:buClr>
                <a:schemeClr val="lt1"/>
              </a:buClr>
              <a:buSzPct val="100000"/>
              <a:buFont typeface="Arial"/>
              <a:buChar char="•"/>
              <a:defRPr sz="1800" b="0" i="0" u="none" strike="noStrike" cap="none">
                <a:solidFill>
                  <a:schemeClr val="lt1"/>
                </a:solidFill>
                <a:latin typeface="Century Gothic"/>
                <a:ea typeface="Century Gothic"/>
                <a:cs typeface="Century Gothic"/>
                <a:sym typeface="Century Gothic"/>
              </a:defRPr>
            </a:lvl2pPr>
            <a:lvl3pPr marL="463550" marR="0" lvl="2" indent="-120650" algn="l" rtl="0">
              <a:lnSpc>
                <a:spcPct val="100000"/>
              </a:lnSpc>
              <a:spcBef>
                <a:spcPts val="0"/>
              </a:spcBef>
              <a:spcAft>
                <a:spcPts val="600"/>
              </a:spcAft>
              <a:buClr>
                <a:schemeClr val="lt1"/>
              </a:buClr>
              <a:buSzPct val="100000"/>
              <a:buFont typeface="Merriweather Sans"/>
              <a:buChar char="–"/>
              <a:defRPr sz="1800" b="0" i="0" u="none" strike="noStrike" cap="none">
                <a:solidFill>
                  <a:schemeClr val="lt1"/>
                </a:solidFill>
                <a:latin typeface="Century Gothic"/>
                <a:ea typeface="Century Gothic"/>
                <a:cs typeface="Century Gothic"/>
                <a:sym typeface="Century Gothic"/>
              </a:defRPr>
            </a:lvl3pPr>
            <a:lvl4pPr marL="690563" marR="0" lvl="3" indent="-136843" algn="l" rtl="0">
              <a:lnSpc>
                <a:spcPct val="100000"/>
              </a:lnSpc>
              <a:spcBef>
                <a:spcPts val="0"/>
              </a:spcBef>
              <a:spcAft>
                <a:spcPts val="600"/>
              </a:spcAft>
              <a:buClr>
                <a:schemeClr val="lt1"/>
              </a:buClr>
              <a:buSzPct val="95000"/>
              <a:buFont typeface="Arial"/>
              <a:buChar char="•"/>
              <a:defRPr sz="1600" b="0" i="0" u="none" strike="noStrike" cap="none">
                <a:solidFill>
                  <a:schemeClr val="lt1"/>
                </a:solidFill>
                <a:latin typeface="Century Gothic"/>
                <a:ea typeface="Century Gothic"/>
                <a:cs typeface="Century Gothic"/>
                <a:sym typeface="Century Gothic"/>
              </a:defRPr>
            </a:lvl4pPr>
            <a:lvl5pPr marL="906463" marR="0" lvl="4" indent="-144462" algn="l" rtl="0">
              <a:lnSpc>
                <a:spcPct val="100000"/>
              </a:lnSpc>
              <a:spcBef>
                <a:spcPts val="0"/>
              </a:spcBef>
              <a:spcAft>
                <a:spcPts val="600"/>
              </a:spcAft>
              <a:buClr>
                <a:schemeClr val="lt1"/>
              </a:buClr>
              <a:buSzPct val="100000"/>
              <a:buFont typeface="Merriweather Sans"/>
              <a:buChar char="-"/>
              <a:defRPr sz="1400" b="0" i="0" u="none" strike="noStrike" cap="none">
                <a:solidFill>
                  <a:schemeClr val="lt1"/>
                </a:solidFill>
                <a:latin typeface="Century Gothic"/>
                <a:ea typeface="Century Gothic"/>
                <a:cs typeface="Century Gothic"/>
                <a:sym typeface="Century Gothic"/>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3" name="Shape 33"/>
          <p:cNvSpPr txBox="1">
            <a:spLocks noGrp="1"/>
          </p:cNvSpPr>
          <p:nvPr>
            <p:ph type="title"/>
          </p:nvPr>
        </p:nvSpPr>
        <p:spPr>
          <a:xfrm>
            <a:off x="4848278" y="3941762"/>
            <a:ext cx="3978220" cy="1009649"/>
          </a:xfrm>
          <a:prstGeom prst="rect">
            <a:avLst/>
          </a:prstGeom>
          <a:noFill/>
          <a:ln>
            <a:noFill/>
          </a:ln>
        </p:spPr>
        <p:txBody>
          <a:bodyPr lIns="91425" tIns="91425" rIns="91425" bIns="91425" anchor="ctr" anchorCtr="0"/>
          <a:lstStyle>
            <a:lvl1pPr marL="0" marR="0" lvl="0" indent="0" algn="r" rtl="0">
              <a:spcBef>
                <a:spcPts val="0"/>
              </a:spcBef>
              <a:buClr>
                <a:schemeClr val="lt1"/>
              </a:buClr>
              <a:buFont typeface="Century Gothic"/>
              <a:buNone/>
              <a:defRPr sz="3200" b="0" i="0" u="none" strike="noStrike" cap="none">
                <a:solidFill>
                  <a:schemeClr val="lt1"/>
                </a:solidFill>
                <a:latin typeface="Century Gothic"/>
                <a:ea typeface="Century Gothic"/>
                <a:cs typeface="Century Gothic"/>
                <a:sym typeface="Century Gothic"/>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16_Custom Layout">
    <p:spTree>
      <p:nvGrpSpPr>
        <p:cNvPr id="1" name="Shape 34"/>
        <p:cNvGrpSpPr/>
        <p:nvPr/>
      </p:nvGrpSpPr>
      <p:grpSpPr>
        <a:xfrm>
          <a:off x="0" y="0"/>
          <a:ext cx="0" cy="0"/>
          <a:chOff x="0" y="0"/>
          <a:chExt cx="0" cy="0"/>
        </a:xfrm>
      </p:grpSpPr>
      <p:sp>
        <p:nvSpPr>
          <p:cNvPr id="35" name="Shape 35"/>
          <p:cNvSpPr/>
          <p:nvPr/>
        </p:nvSpPr>
        <p:spPr>
          <a:xfrm flipH="1">
            <a:off x="1529599" y="3256149"/>
            <a:ext cx="7619997" cy="1887351"/>
          </a:xfrm>
          <a:prstGeom prst="rtTriangle">
            <a:avLst/>
          </a:prstGeom>
          <a:solidFill>
            <a:schemeClr val="dk2"/>
          </a:solidFill>
          <a:ln w="25400" cap="flat" cmpd="sng">
            <a:solidFill>
              <a:schemeClr val="dk2"/>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dirty="0">
              <a:solidFill>
                <a:schemeClr val="lt1"/>
              </a:solidFill>
              <a:latin typeface="Arial"/>
              <a:ea typeface="Arial"/>
              <a:cs typeface="Arial"/>
              <a:sym typeface="Arial"/>
            </a:endParaRPr>
          </a:p>
        </p:txBody>
      </p:sp>
      <p:sp>
        <p:nvSpPr>
          <p:cNvPr id="36" name="Shape 36"/>
          <p:cNvSpPr txBox="1">
            <a:spLocks noGrp="1"/>
          </p:cNvSpPr>
          <p:nvPr>
            <p:ph type="body" idx="1"/>
          </p:nvPr>
        </p:nvSpPr>
        <p:spPr>
          <a:xfrm rot="-843064">
            <a:off x="1391659" y="3904046"/>
            <a:ext cx="7481909" cy="321097"/>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600"/>
              </a:spcAft>
              <a:buClr>
                <a:schemeClr val="lt1"/>
              </a:buClr>
              <a:buFont typeface="Arial"/>
              <a:buNone/>
              <a:defRPr sz="1000" b="0" i="0" u="none" strike="noStrike" cap="none">
                <a:solidFill>
                  <a:schemeClr val="accent5"/>
                </a:solidFill>
                <a:latin typeface="Century Gothic"/>
                <a:ea typeface="Century Gothic"/>
                <a:cs typeface="Century Gothic"/>
                <a:sym typeface="Century Gothic"/>
              </a:defRPr>
            </a:lvl1pPr>
            <a:lvl2pPr marL="230188" marR="0" lvl="1" indent="-115888" algn="l" rtl="0">
              <a:lnSpc>
                <a:spcPct val="100000"/>
              </a:lnSpc>
              <a:spcBef>
                <a:spcPts val="0"/>
              </a:spcBef>
              <a:spcAft>
                <a:spcPts val="600"/>
              </a:spcAft>
              <a:buClr>
                <a:schemeClr val="lt1"/>
              </a:buClr>
              <a:buSzPct val="100000"/>
              <a:buFont typeface="Arial"/>
              <a:buChar char="•"/>
              <a:defRPr sz="1800" b="0" i="0" u="none" strike="noStrike" cap="none">
                <a:solidFill>
                  <a:schemeClr val="lt1"/>
                </a:solidFill>
                <a:latin typeface="Century Gothic"/>
                <a:ea typeface="Century Gothic"/>
                <a:cs typeface="Century Gothic"/>
                <a:sym typeface="Century Gothic"/>
              </a:defRPr>
            </a:lvl2pPr>
            <a:lvl3pPr marL="463550" marR="0" lvl="2" indent="-120650" algn="l" rtl="0">
              <a:lnSpc>
                <a:spcPct val="100000"/>
              </a:lnSpc>
              <a:spcBef>
                <a:spcPts val="0"/>
              </a:spcBef>
              <a:spcAft>
                <a:spcPts val="600"/>
              </a:spcAft>
              <a:buClr>
                <a:schemeClr val="lt1"/>
              </a:buClr>
              <a:buSzPct val="100000"/>
              <a:buFont typeface="Merriweather Sans"/>
              <a:buChar char="–"/>
              <a:defRPr sz="1800" b="0" i="0" u="none" strike="noStrike" cap="none">
                <a:solidFill>
                  <a:schemeClr val="lt1"/>
                </a:solidFill>
                <a:latin typeface="Century Gothic"/>
                <a:ea typeface="Century Gothic"/>
                <a:cs typeface="Century Gothic"/>
                <a:sym typeface="Century Gothic"/>
              </a:defRPr>
            </a:lvl3pPr>
            <a:lvl4pPr marL="690563" marR="0" lvl="3" indent="-136843" algn="l" rtl="0">
              <a:lnSpc>
                <a:spcPct val="100000"/>
              </a:lnSpc>
              <a:spcBef>
                <a:spcPts val="0"/>
              </a:spcBef>
              <a:spcAft>
                <a:spcPts val="600"/>
              </a:spcAft>
              <a:buClr>
                <a:schemeClr val="lt1"/>
              </a:buClr>
              <a:buSzPct val="95000"/>
              <a:buFont typeface="Arial"/>
              <a:buChar char="•"/>
              <a:defRPr sz="1600" b="0" i="0" u="none" strike="noStrike" cap="none">
                <a:solidFill>
                  <a:schemeClr val="lt1"/>
                </a:solidFill>
                <a:latin typeface="Century Gothic"/>
                <a:ea typeface="Century Gothic"/>
                <a:cs typeface="Century Gothic"/>
                <a:sym typeface="Century Gothic"/>
              </a:defRPr>
            </a:lvl4pPr>
            <a:lvl5pPr marL="906463" marR="0" lvl="4" indent="-144462" algn="l" rtl="0">
              <a:lnSpc>
                <a:spcPct val="100000"/>
              </a:lnSpc>
              <a:spcBef>
                <a:spcPts val="0"/>
              </a:spcBef>
              <a:spcAft>
                <a:spcPts val="600"/>
              </a:spcAft>
              <a:buClr>
                <a:schemeClr val="lt1"/>
              </a:buClr>
              <a:buSzPct val="100000"/>
              <a:buFont typeface="Merriweather Sans"/>
              <a:buChar char="-"/>
              <a:defRPr sz="1400" b="0" i="0" u="none" strike="noStrike" cap="none">
                <a:solidFill>
                  <a:schemeClr val="lt1"/>
                </a:solidFill>
                <a:latin typeface="Century Gothic"/>
                <a:ea typeface="Century Gothic"/>
                <a:cs typeface="Century Gothic"/>
                <a:sym typeface="Century Gothic"/>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7" name="Shape 37"/>
          <p:cNvSpPr txBox="1">
            <a:spLocks noGrp="1"/>
          </p:cNvSpPr>
          <p:nvPr>
            <p:ph type="title"/>
          </p:nvPr>
        </p:nvSpPr>
        <p:spPr>
          <a:xfrm>
            <a:off x="4848278" y="3941762"/>
            <a:ext cx="3978220" cy="1009649"/>
          </a:xfrm>
          <a:prstGeom prst="rect">
            <a:avLst/>
          </a:prstGeom>
          <a:noFill/>
          <a:ln>
            <a:noFill/>
          </a:ln>
        </p:spPr>
        <p:txBody>
          <a:bodyPr lIns="91425" tIns="91425" rIns="91425" bIns="91425" anchor="ctr" anchorCtr="0"/>
          <a:lstStyle>
            <a:lvl1pPr marL="0" marR="0" lvl="0" indent="0" algn="r" rtl="0">
              <a:spcBef>
                <a:spcPts val="0"/>
              </a:spcBef>
              <a:buClr>
                <a:schemeClr val="lt1"/>
              </a:buClr>
              <a:buFont typeface="Century Gothic"/>
              <a:buNone/>
              <a:defRPr sz="3200" b="0" i="0" u="none" strike="noStrike" cap="none">
                <a:solidFill>
                  <a:schemeClr val="lt1"/>
                </a:solidFill>
                <a:latin typeface="Century Gothic"/>
                <a:ea typeface="Century Gothic"/>
                <a:cs typeface="Century Gothic"/>
                <a:sym typeface="Century Gothic"/>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1_Custom Layout">
    <p:spTree>
      <p:nvGrpSpPr>
        <p:cNvPr id="1" name="Shape 38"/>
        <p:cNvGrpSpPr/>
        <p:nvPr/>
      </p:nvGrpSpPr>
      <p:grpSpPr>
        <a:xfrm>
          <a:off x="0" y="0"/>
          <a:ext cx="0" cy="0"/>
          <a:chOff x="0" y="0"/>
          <a:chExt cx="0" cy="0"/>
        </a:xfrm>
      </p:grpSpPr>
      <p:pic>
        <p:nvPicPr>
          <p:cNvPr id="39" name="Shape 39" descr="C:\Users\Courtney Myers\Desktop\PPT Template_Page_02.jpg"/>
          <p:cNvPicPr preferRelativeResize="0"/>
          <p:nvPr/>
        </p:nvPicPr>
        <p:blipFill rotWithShape="1">
          <a:blip r:embed="rId2">
            <a:alphaModFix/>
          </a:blip>
          <a:srcRect/>
          <a:stretch/>
        </p:blipFill>
        <p:spPr>
          <a:xfrm>
            <a:off x="0" y="0"/>
            <a:ext cx="9144000" cy="5141913"/>
          </a:xfrm>
          <a:prstGeom prst="rect">
            <a:avLst/>
          </a:prstGeom>
          <a:noFill/>
          <a:ln>
            <a:noFill/>
          </a:ln>
        </p:spPr>
      </p:pic>
      <p:sp>
        <p:nvSpPr>
          <p:cNvPr id="40" name="Shape 40"/>
          <p:cNvSpPr txBox="1">
            <a:spLocks noGrp="1"/>
          </p:cNvSpPr>
          <p:nvPr>
            <p:ph type="title"/>
          </p:nvPr>
        </p:nvSpPr>
        <p:spPr>
          <a:xfrm>
            <a:off x="456383" y="463962"/>
            <a:ext cx="5630518" cy="369925"/>
          </a:xfrm>
          <a:prstGeom prst="rect">
            <a:avLst/>
          </a:prstGeom>
          <a:noFill/>
          <a:ln>
            <a:noFill/>
          </a:ln>
        </p:spPr>
        <p:txBody>
          <a:bodyPr lIns="91425" tIns="91425" rIns="91425" bIns="91425" anchor="ctr" anchorCtr="0"/>
          <a:lstStyle>
            <a:lvl1pPr marL="0" marR="0" lvl="0" indent="0" algn="l" rtl="0">
              <a:spcBef>
                <a:spcPts val="0"/>
              </a:spcBef>
              <a:buClr>
                <a:schemeClr val="lt1"/>
              </a:buClr>
              <a:buFont typeface="Century Gothic"/>
              <a:buNone/>
              <a:defRPr sz="2800" b="0" i="0" u="none" strike="noStrike" cap="none">
                <a:solidFill>
                  <a:schemeClr val="lt1"/>
                </a:solidFill>
                <a:latin typeface="Century Gothic"/>
                <a:ea typeface="Century Gothic"/>
                <a:cs typeface="Century Gothic"/>
                <a:sym typeface="Century Gothic"/>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1" name="Shape 41"/>
          <p:cNvSpPr txBox="1">
            <a:spLocks noGrp="1"/>
          </p:cNvSpPr>
          <p:nvPr>
            <p:ph type="body" idx="1"/>
          </p:nvPr>
        </p:nvSpPr>
        <p:spPr>
          <a:xfrm>
            <a:off x="450827" y="1214437"/>
            <a:ext cx="3806824" cy="3452811"/>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600"/>
              </a:spcAft>
              <a:buClr>
                <a:schemeClr val="lt1"/>
              </a:buClr>
              <a:buFont typeface="Arial"/>
              <a:buNone/>
              <a:defRPr sz="1800" b="0" i="0" u="none" strike="noStrike" cap="none">
                <a:solidFill>
                  <a:schemeClr val="lt1"/>
                </a:solidFill>
                <a:latin typeface="Century Gothic"/>
                <a:ea typeface="Century Gothic"/>
                <a:cs typeface="Century Gothic"/>
                <a:sym typeface="Century Gothic"/>
              </a:defRPr>
            </a:lvl1pPr>
            <a:lvl2pPr marL="230188" marR="0" lvl="1" indent="-115888" algn="l" rtl="0">
              <a:lnSpc>
                <a:spcPct val="100000"/>
              </a:lnSpc>
              <a:spcBef>
                <a:spcPts val="0"/>
              </a:spcBef>
              <a:spcAft>
                <a:spcPts val="600"/>
              </a:spcAft>
              <a:buClr>
                <a:schemeClr val="lt1"/>
              </a:buClr>
              <a:buSzPct val="100000"/>
              <a:buFont typeface="Arial"/>
              <a:buChar char="•"/>
              <a:defRPr sz="1800" b="0" i="0" u="none" strike="noStrike" cap="none">
                <a:solidFill>
                  <a:schemeClr val="lt1"/>
                </a:solidFill>
                <a:latin typeface="Century Gothic"/>
                <a:ea typeface="Century Gothic"/>
                <a:cs typeface="Century Gothic"/>
                <a:sym typeface="Century Gothic"/>
              </a:defRPr>
            </a:lvl2pPr>
            <a:lvl3pPr marL="463550" marR="0" lvl="2" indent="-120650" algn="l" rtl="0">
              <a:lnSpc>
                <a:spcPct val="100000"/>
              </a:lnSpc>
              <a:spcBef>
                <a:spcPts val="0"/>
              </a:spcBef>
              <a:spcAft>
                <a:spcPts val="600"/>
              </a:spcAft>
              <a:buClr>
                <a:schemeClr val="lt1"/>
              </a:buClr>
              <a:buSzPct val="100000"/>
              <a:buFont typeface="Merriweather Sans"/>
              <a:buChar char="–"/>
              <a:defRPr sz="1800" b="0" i="0" u="none" strike="noStrike" cap="none">
                <a:solidFill>
                  <a:schemeClr val="lt1"/>
                </a:solidFill>
                <a:latin typeface="Century Gothic"/>
                <a:ea typeface="Century Gothic"/>
                <a:cs typeface="Century Gothic"/>
                <a:sym typeface="Century Gothic"/>
              </a:defRPr>
            </a:lvl3pPr>
            <a:lvl4pPr marL="690563" marR="0" lvl="3" indent="-136843" algn="l" rtl="0">
              <a:lnSpc>
                <a:spcPct val="100000"/>
              </a:lnSpc>
              <a:spcBef>
                <a:spcPts val="0"/>
              </a:spcBef>
              <a:spcAft>
                <a:spcPts val="600"/>
              </a:spcAft>
              <a:buClr>
                <a:schemeClr val="lt1"/>
              </a:buClr>
              <a:buSzPct val="95000"/>
              <a:buFont typeface="Arial"/>
              <a:buChar char="•"/>
              <a:defRPr sz="1600" b="0" i="0" u="none" strike="noStrike" cap="none">
                <a:solidFill>
                  <a:schemeClr val="lt1"/>
                </a:solidFill>
                <a:latin typeface="Century Gothic"/>
                <a:ea typeface="Century Gothic"/>
                <a:cs typeface="Century Gothic"/>
                <a:sym typeface="Century Gothic"/>
              </a:defRPr>
            </a:lvl4pPr>
            <a:lvl5pPr marL="906463" marR="0" lvl="4" indent="-144462" algn="l" rtl="0">
              <a:lnSpc>
                <a:spcPct val="100000"/>
              </a:lnSpc>
              <a:spcBef>
                <a:spcPts val="0"/>
              </a:spcBef>
              <a:spcAft>
                <a:spcPts val="600"/>
              </a:spcAft>
              <a:buClr>
                <a:schemeClr val="lt1"/>
              </a:buClr>
              <a:buSzPct val="100000"/>
              <a:buFont typeface="Merriweather Sans"/>
              <a:buChar char="-"/>
              <a:defRPr sz="1400" b="0" i="0" u="none" strike="noStrike" cap="none">
                <a:solidFill>
                  <a:schemeClr val="lt1"/>
                </a:solidFill>
                <a:latin typeface="Century Gothic"/>
                <a:ea typeface="Century Gothic"/>
                <a:cs typeface="Century Gothic"/>
                <a:sym typeface="Century Gothic"/>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13_Custom Layout">
    <p:spTree>
      <p:nvGrpSpPr>
        <p:cNvPr id="1" name="Shape 42"/>
        <p:cNvGrpSpPr/>
        <p:nvPr/>
      </p:nvGrpSpPr>
      <p:grpSpPr>
        <a:xfrm>
          <a:off x="0" y="0"/>
          <a:ext cx="0" cy="0"/>
          <a:chOff x="0" y="0"/>
          <a:chExt cx="0" cy="0"/>
        </a:xfrm>
      </p:grpSpPr>
      <p:sp>
        <p:nvSpPr>
          <p:cNvPr id="43" name="Shape 43"/>
          <p:cNvSpPr/>
          <p:nvPr/>
        </p:nvSpPr>
        <p:spPr>
          <a:xfrm>
            <a:off x="0" y="0"/>
            <a:ext cx="9144000" cy="5143499"/>
          </a:xfrm>
          <a:prstGeom prst="rect">
            <a:avLst/>
          </a:prstGeom>
          <a:solidFill>
            <a:srgbClr val="A8003A"/>
          </a:solidFill>
          <a:ln>
            <a:noFill/>
          </a:ln>
        </p:spPr>
        <p:txBody>
          <a:bodyPr lIns="91425" tIns="45700" rIns="91425" bIns="45700" anchor="ctr" anchorCtr="0">
            <a:noAutofit/>
          </a:bodyPr>
          <a:lstStyle/>
          <a:p>
            <a:pPr marL="0" marR="0" lvl="0" indent="0" algn="ctr" rtl="0">
              <a:spcBef>
                <a:spcPts val="0"/>
              </a:spcBef>
              <a:buNone/>
            </a:pPr>
            <a:endParaRPr sz="1800" dirty="0">
              <a:solidFill>
                <a:schemeClr val="lt1"/>
              </a:solidFill>
              <a:latin typeface="Arial"/>
              <a:ea typeface="Arial"/>
              <a:cs typeface="Arial"/>
              <a:sym typeface="Arial"/>
            </a:endParaRPr>
          </a:p>
        </p:txBody>
      </p:sp>
      <p:grpSp>
        <p:nvGrpSpPr>
          <p:cNvPr id="44" name="Shape 44"/>
          <p:cNvGrpSpPr/>
          <p:nvPr/>
        </p:nvGrpSpPr>
        <p:grpSpPr>
          <a:xfrm>
            <a:off x="1735666" y="-1"/>
            <a:ext cx="7408333" cy="5143501"/>
            <a:chOff x="1735666" y="0"/>
            <a:chExt cx="7408333" cy="6858000"/>
          </a:xfrm>
        </p:grpSpPr>
        <p:sp>
          <p:nvSpPr>
            <p:cNvPr id="45" name="Shape 45"/>
            <p:cNvSpPr/>
            <p:nvPr/>
          </p:nvSpPr>
          <p:spPr>
            <a:xfrm rot="10800000" flipH="1">
              <a:off x="1735666" y="0"/>
              <a:ext cx="7408332" cy="6858000"/>
            </a:xfrm>
            <a:prstGeom prst="triangle">
              <a:avLst>
                <a:gd name="adj" fmla="val 68571"/>
              </a:avLst>
            </a:prstGeom>
            <a:solidFill>
              <a:srgbClr val="E0004D"/>
            </a:solidFill>
            <a:ln>
              <a:noFill/>
            </a:ln>
          </p:spPr>
          <p:txBody>
            <a:bodyPr lIns="91425" tIns="45700" rIns="91425" bIns="45700" anchor="ctr" anchorCtr="0">
              <a:noAutofit/>
            </a:bodyPr>
            <a:lstStyle/>
            <a:p>
              <a:pPr marL="0" marR="0" lvl="0" indent="0" algn="ctr" rtl="0">
                <a:spcBef>
                  <a:spcPts val="0"/>
                </a:spcBef>
                <a:buNone/>
              </a:pPr>
              <a:endParaRPr sz="1800" dirty="0">
                <a:solidFill>
                  <a:schemeClr val="lt1"/>
                </a:solidFill>
                <a:latin typeface="Arial"/>
                <a:ea typeface="Arial"/>
                <a:cs typeface="Arial"/>
                <a:sym typeface="Arial"/>
              </a:endParaRPr>
            </a:p>
          </p:txBody>
        </p:sp>
        <p:sp>
          <p:nvSpPr>
            <p:cNvPr id="46" name="Shape 46"/>
            <p:cNvSpPr/>
            <p:nvPr/>
          </p:nvSpPr>
          <p:spPr>
            <a:xfrm>
              <a:off x="6824132" y="0"/>
              <a:ext cx="2319867" cy="6858000"/>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dirty="0">
                <a:solidFill>
                  <a:schemeClr val="lt1"/>
                </a:solidFill>
                <a:latin typeface="Arial"/>
                <a:ea typeface="Arial"/>
                <a:cs typeface="Arial"/>
                <a:sym typeface="Arial"/>
              </a:endParaRPr>
            </a:p>
          </p:txBody>
        </p:sp>
      </p:grpSp>
      <p:sp>
        <p:nvSpPr>
          <p:cNvPr id="47" name="Shape 47"/>
          <p:cNvSpPr txBox="1">
            <a:spLocks noGrp="1"/>
          </p:cNvSpPr>
          <p:nvPr>
            <p:ph type="title"/>
          </p:nvPr>
        </p:nvSpPr>
        <p:spPr>
          <a:xfrm>
            <a:off x="456383" y="463962"/>
            <a:ext cx="5630518" cy="369925"/>
          </a:xfrm>
          <a:prstGeom prst="rect">
            <a:avLst/>
          </a:prstGeom>
          <a:noFill/>
          <a:ln>
            <a:noFill/>
          </a:ln>
        </p:spPr>
        <p:txBody>
          <a:bodyPr lIns="91425" tIns="91425" rIns="91425" bIns="91425" anchor="ctr" anchorCtr="0"/>
          <a:lstStyle>
            <a:lvl1pPr marL="0" marR="0" lvl="0" indent="0" algn="l" rtl="0">
              <a:spcBef>
                <a:spcPts val="0"/>
              </a:spcBef>
              <a:buClr>
                <a:schemeClr val="lt1"/>
              </a:buClr>
              <a:buFont typeface="Century Gothic"/>
              <a:buNone/>
              <a:defRPr sz="2800" b="0" i="0" u="none" strike="noStrike" cap="none">
                <a:solidFill>
                  <a:schemeClr val="lt1"/>
                </a:solidFill>
                <a:latin typeface="Century Gothic"/>
                <a:ea typeface="Century Gothic"/>
                <a:cs typeface="Century Gothic"/>
                <a:sym typeface="Century Gothic"/>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8" name="Shape 48"/>
          <p:cNvSpPr txBox="1">
            <a:spLocks noGrp="1"/>
          </p:cNvSpPr>
          <p:nvPr>
            <p:ph type="body" idx="1"/>
          </p:nvPr>
        </p:nvSpPr>
        <p:spPr>
          <a:xfrm>
            <a:off x="450827" y="1214437"/>
            <a:ext cx="3806824" cy="3452811"/>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600"/>
              </a:spcAft>
              <a:buClr>
                <a:schemeClr val="lt1"/>
              </a:buClr>
              <a:buFont typeface="Arial"/>
              <a:buNone/>
              <a:defRPr sz="1800" b="0" i="0" u="none" strike="noStrike" cap="none">
                <a:solidFill>
                  <a:schemeClr val="lt1"/>
                </a:solidFill>
                <a:latin typeface="Century Gothic"/>
                <a:ea typeface="Century Gothic"/>
                <a:cs typeface="Century Gothic"/>
                <a:sym typeface="Century Gothic"/>
              </a:defRPr>
            </a:lvl1pPr>
            <a:lvl2pPr marL="230188" marR="0" lvl="1" indent="-115888" algn="l" rtl="0">
              <a:lnSpc>
                <a:spcPct val="100000"/>
              </a:lnSpc>
              <a:spcBef>
                <a:spcPts val="0"/>
              </a:spcBef>
              <a:spcAft>
                <a:spcPts val="600"/>
              </a:spcAft>
              <a:buClr>
                <a:schemeClr val="lt1"/>
              </a:buClr>
              <a:buSzPct val="100000"/>
              <a:buFont typeface="Arial"/>
              <a:buChar char="•"/>
              <a:defRPr sz="1800" b="0" i="0" u="none" strike="noStrike" cap="none">
                <a:solidFill>
                  <a:schemeClr val="lt1"/>
                </a:solidFill>
                <a:latin typeface="Century Gothic"/>
                <a:ea typeface="Century Gothic"/>
                <a:cs typeface="Century Gothic"/>
                <a:sym typeface="Century Gothic"/>
              </a:defRPr>
            </a:lvl2pPr>
            <a:lvl3pPr marL="463550" marR="0" lvl="2" indent="-120650" algn="l" rtl="0">
              <a:lnSpc>
                <a:spcPct val="100000"/>
              </a:lnSpc>
              <a:spcBef>
                <a:spcPts val="0"/>
              </a:spcBef>
              <a:spcAft>
                <a:spcPts val="600"/>
              </a:spcAft>
              <a:buClr>
                <a:schemeClr val="lt1"/>
              </a:buClr>
              <a:buSzPct val="100000"/>
              <a:buFont typeface="Merriweather Sans"/>
              <a:buChar char="–"/>
              <a:defRPr sz="1800" b="0" i="0" u="none" strike="noStrike" cap="none">
                <a:solidFill>
                  <a:schemeClr val="lt1"/>
                </a:solidFill>
                <a:latin typeface="Century Gothic"/>
                <a:ea typeface="Century Gothic"/>
                <a:cs typeface="Century Gothic"/>
                <a:sym typeface="Century Gothic"/>
              </a:defRPr>
            </a:lvl3pPr>
            <a:lvl4pPr marL="690563" marR="0" lvl="3" indent="-136843" algn="l" rtl="0">
              <a:lnSpc>
                <a:spcPct val="100000"/>
              </a:lnSpc>
              <a:spcBef>
                <a:spcPts val="0"/>
              </a:spcBef>
              <a:spcAft>
                <a:spcPts val="600"/>
              </a:spcAft>
              <a:buClr>
                <a:schemeClr val="lt1"/>
              </a:buClr>
              <a:buSzPct val="95000"/>
              <a:buFont typeface="Arial"/>
              <a:buChar char="•"/>
              <a:defRPr sz="1600" b="0" i="0" u="none" strike="noStrike" cap="none">
                <a:solidFill>
                  <a:schemeClr val="lt1"/>
                </a:solidFill>
                <a:latin typeface="Century Gothic"/>
                <a:ea typeface="Century Gothic"/>
                <a:cs typeface="Century Gothic"/>
                <a:sym typeface="Century Gothic"/>
              </a:defRPr>
            </a:lvl4pPr>
            <a:lvl5pPr marL="906463" marR="0" lvl="4" indent="-144462" algn="l" rtl="0">
              <a:lnSpc>
                <a:spcPct val="100000"/>
              </a:lnSpc>
              <a:spcBef>
                <a:spcPts val="0"/>
              </a:spcBef>
              <a:spcAft>
                <a:spcPts val="600"/>
              </a:spcAft>
              <a:buClr>
                <a:schemeClr val="lt1"/>
              </a:buClr>
              <a:buSzPct val="100000"/>
              <a:buFont typeface="Merriweather Sans"/>
              <a:buChar char="-"/>
              <a:defRPr sz="1400" b="0" i="0" u="none" strike="noStrike" cap="none">
                <a:solidFill>
                  <a:schemeClr val="lt1"/>
                </a:solidFill>
                <a:latin typeface="Century Gothic"/>
                <a:ea typeface="Century Gothic"/>
                <a:cs typeface="Century Gothic"/>
                <a:sym typeface="Century Gothic"/>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2_Custom Layout">
    <p:spTree>
      <p:nvGrpSpPr>
        <p:cNvPr id="1" name="Shape 58"/>
        <p:cNvGrpSpPr/>
        <p:nvPr/>
      </p:nvGrpSpPr>
      <p:grpSpPr>
        <a:xfrm>
          <a:off x="0" y="0"/>
          <a:ext cx="0" cy="0"/>
          <a:chOff x="0" y="0"/>
          <a:chExt cx="0" cy="0"/>
        </a:xfrm>
      </p:grpSpPr>
      <p:pic>
        <p:nvPicPr>
          <p:cNvPr id="59" name="Shape 59" descr="C:\Users\Courtney Myers\Desktop\PPT Template_Page_05.jpg"/>
          <p:cNvPicPr preferRelativeResize="0"/>
          <p:nvPr/>
        </p:nvPicPr>
        <p:blipFill rotWithShape="1">
          <a:blip r:embed="rId2">
            <a:alphaModFix/>
          </a:blip>
          <a:srcRect/>
          <a:stretch/>
        </p:blipFill>
        <p:spPr>
          <a:xfrm>
            <a:off x="-91440" y="-68579"/>
            <a:ext cx="9235440" cy="6926578"/>
          </a:xfrm>
          <a:prstGeom prst="rect">
            <a:avLst/>
          </a:prstGeom>
          <a:noFill/>
          <a:ln>
            <a:noFill/>
          </a:ln>
        </p:spPr>
      </p:pic>
      <p:sp>
        <p:nvSpPr>
          <p:cNvPr id="60" name="Shape 60"/>
          <p:cNvSpPr txBox="1">
            <a:spLocks noGrp="1"/>
          </p:cNvSpPr>
          <p:nvPr>
            <p:ph type="title"/>
          </p:nvPr>
        </p:nvSpPr>
        <p:spPr>
          <a:xfrm>
            <a:off x="4824250" y="2265901"/>
            <a:ext cx="4099035" cy="607797"/>
          </a:xfrm>
          <a:prstGeom prst="rect">
            <a:avLst/>
          </a:prstGeom>
          <a:noFill/>
          <a:ln>
            <a:noFill/>
          </a:ln>
        </p:spPr>
        <p:txBody>
          <a:bodyPr lIns="91425" tIns="91425" rIns="91425" bIns="91425" anchor="ctr" anchorCtr="0"/>
          <a:lstStyle>
            <a:lvl1pPr marL="0" marR="0" lvl="0" indent="0" algn="ctr" rtl="0">
              <a:spcBef>
                <a:spcPts val="0"/>
              </a:spcBef>
              <a:buClr>
                <a:schemeClr val="lt2"/>
              </a:buClr>
              <a:buFont typeface="Century Gothic"/>
              <a:buNone/>
              <a:defRPr sz="3600" b="0" i="0" u="none" strike="noStrike" cap="none">
                <a:solidFill>
                  <a:schemeClr val="lt2"/>
                </a:solidFill>
                <a:latin typeface="Century Gothic"/>
                <a:ea typeface="Century Gothic"/>
                <a:cs typeface="Century Gothic"/>
                <a:sym typeface="Century Gothic"/>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1" name="Shape 61"/>
          <p:cNvSpPr txBox="1">
            <a:spLocks noGrp="1"/>
          </p:cNvSpPr>
          <p:nvPr>
            <p:ph type="sldNum" idx="12"/>
          </p:nvPr>
        </p:nvSpPr>
        <p:spPr>
          <a:xfrm>
            <a:off x="315322" y="4746171"/>
            <a:ext cx="381362" cy="32601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fld id="{00000000-1234-1234-1234-123412341234}" type="slidenum">
              <a:rPr lang="en-US" sz="1800">
                <a:solidFill>
                  <a:schemeClr val="dk1"/>
                </a:solidFill>
                <a:latin typeface="Arial"/>
                <a:ea typeface="Arial"/>
                <a:cs typeface="Arial"/>
                <a:sym typeface="Arial"/>
              </a:rPr>
              <a:t>‹#›</a:t>
            </a:fld>
            <a:endParaRPr lang="en-US" sz="1800" dirty="0">
              <a:solidFill>
                <a:schemeClr val="dk1"/>
              </a:solidFill>
              <a:latin typeface="Arial"/>
              <a:ea typeface="Arial"/>
              <a:cs typeface="Arial"/>
              <a:sym typeface="Arial"/>
            </a:endParaRPr>
          </a:p>
        </p:txBody>
      </p:sp>
      <p:pic>
        <p:nvPicPr>
          <p:cNvPr id="62" name="Shape 62"/>
          <p:cNvPicPr preferRelativeResize="0"/>
          <p:nvPr/>
        </p:nvPicPr>
        <p:blipFill rotWithShape="1">
          <a:blip r:embed="rId3">
            <a:alphaModFix/>
          </a:blip>
          <a:srcRect/>
          <a:stretch/>
        </p:blipFill>
        <p:spPr>
          <a:xfrm>
            <a:off x="383934" y="255625"/>
            <a:ext cx="1828800" cy="32431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3_Custom Layout">
    <p:spTree>
      <p:nvGrpSpPr>
        <p:cNvPr id="1" name="Shape 63"/>
        <p:cNvGrpSpPr/>
        <p:nvPr/>
      </p:nvGrpSpPr>
      <p:grpSpPr>
        <a:xfrm>
          <a:off x="0" y="0"/>
          <a:ext cx="0" cy="0"/>
          <a:chOff x="0" y="0"/>
          <a:chExt cx="0" cy="0"/>
        </a:xfrm>
      </p:grpSpPr>
      <p:pic>
        <p:nvPicPr>
          <p:cNvPr id="64" name="Shape 64" descr="C:\Users\Courtney Myers\Desktop\KIRSTEN Transitions Signature Grey Clear Phone.jpg"/>
          <p:cNvPicPr preferRelativeResize="0"/>
          <p:nvPr/>
        </p:nvPicPr>
        <p:blipFill rotWithShape="1">
          <a:blip r:embed="rId2">
            <a:alphaModFix/>
          </a:blip>
          <a:srcRect/>
          <a:stretch/>
        </p:blipFill>
        <p:spPr>
          <a:xfrm>
            <a:off x="-126034" y="0"/>
            <a:ext cx="9270034" cy="5143500"/>
          </a:xfrm>
          <a:prstGeom prst="rect">
            <a:avLst/>
          </a:prstGeom>
          <a:noFill/>
          <a:ln>
            <a:noFill/>
          </a:ln>
        </p:spPr>
      </p:pic>
      <p:sp>
        <p:nvSpPr>
          <p:cNvPr id="65" name="Shape 65"/>
          <p:cNvSpPr/>
          <p:nvPr/>
        </p:nvSpPr>
        <p:spPr>
          <a:xfrm>
            <a:off x="419641" y="444860"/>
            <a:ext cx="3528050" cy="3528050"/>
          </a:xfrm>
          <a:prstGeom prst="ellipse">
            <a:avLst/>
          </a:prstGeom>
          <a:solidFill>
            <a:srgbClr val="FFFFFF">
              <a:alpha val="89803"/>
            </a:srgbClr>
          </a:solidFill>
          <a:ln>
            <a:noFill/>
          </a:ln>
        </p:spPr>
        <p:txBody>
          <a:bodyPr lIns="91425" tIns="45700" rIns="91425" bIns="45700" anchor="ctr" anchorCtr="0">
            <a:noAutofit/>
          </a:bodyPr>
          <a:lstStyle/>
          <a:p>
            <a:pPr marL="0" marR="0" lvl="0" indent="0" algn="ctr" rtl="0">
              <a:spcBef>
                <a:spcPts val="0"/>
              </a:spcBef>
              <a:buNone/>
            </a:pPr>
            <a:endParaRPr sz="1800" dirty="0">
              <a:solidFill>
                <a:schemeClr val="lt1"/>
              </a:solidFill>
              <a:latin typeface="Arial"/>
              <a:ea typeface="Arial"/>
              <a:cs typeface="Arial"/>
              <a:sym typeface="Arial"/>
            </a:endParaRPr>
          </a:p>
        </p:txBody>
      </p:sp>
      <p:pic>
        <p:nvPicPr>
          <p:cNvPr id="66" name="Shape 66"/>
          <p:cNvPicPr preferRelativeResize="0"/>
          <p:nvPr/>
        </p:nvPicPr>
        <p:blipFill rotWithShape="1">
          <a:blip r:embed="rId3">
            <a:alphaModFix/>
          </a:blip>
          <a:srcRect/>
          <a:stretch/>
        </p:blipFill>
        <p:spPr>
          <a:xfrm>
            <a:off x="419641" y="4611535"/>
            <a:ext cx="1828800" cy="324310"/>
          </a:xfrm>
          <a:prstGeom prst="rect">
            <a:avLst/>
          </a:prstGeom>
          <a:noFill/>
          <a:ln>
            <a:noFill/>
          </a:ln>
        </p:spPr>
      </p:pic>
      <p:sp>
        <p:nvSpPr>
          <p:cNvPr id="67" name="Shape 67"/>
          <p:cNvSpPr txBox="1">
            <a:spLocks noGrp="1"/>
          </p:cNvSpPr>
          <p:nvPr>
            <p:ph type="title"/>
          </p:nvPr>
        </p:nvSpPr>
        <p:spPr>
          <a:xfrm>
            <a:off x="383420" y="1957483"/>
            <a:ext cx="3600491" cy="607797"/>
          </a:xfrm>
          <a:prstGeom prst="rect">
            <a:avLst/>
          </a:prstGeom>
          <a:noFill/>
          <a:ln>
            <a:noFill/>
          </a:ln>
        </p:spPr>
        <p:txBody>
          <a:bodyPr lIns="91425" tIns="91425" rIns="91425" bIns="91425" anchor="ctr" anchorCtr="0"/>
          <a:lstStyle>
            <a:lvl1pPr marL="0" marR="0" lvl="0" indent="0" algn="ctr" rtl="0">
              <a:spcBef>
                <a:spcPts val="0"/>
              </a:spcBef>
              <a:buClr>
                <a:schemeClr val="lt2"/>
              </a:buClr>
              <a:buFont typeface="Century Gothic"/>
              <a:buNone/>
              <a:defRPr sz="3600" b="0" i="0" u="none" strike="noStrike" cap="none">
                <a:solidFill>
                  <a:schemeClr val="lt2"/>
                </a:solidFill>
                <a:latin typeface="Century Gothic"/>
                <a:ea typeface="Century Gothic"/>
                <a:cs typeface="Century Gothic"/>
                <a:sym typeface="Century Gothic"/>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347200" y="175975"/>
            <a:ext cx="8455487" cy="607797"/>
          </a:xfrm>
          <a:prstGeom prst="rect">
            <a:avLst/>
          </a:prstGeom>
          <a:noFill/>
          <a:ln>
            <a:noFill/>
          </a:ln>
        </p:spPr>
        <p:txBody>
          <a:bodyPr lIns="91425" tIns="91425" rIns="91425" bIns="91425" anchor="ctr" anchorCtr="0"/>
          <a:lstStyle>
            <a:lvl1pPr marL="0" marR="0" lvl="0" indent="0" algn="l" rtl="0">
              <a:spcBef>
                <a:spcPts val="0"/>
              </a:spcBef>
              <a:buClr>
                <a:schemeClr val="lt1"/>
              </a:buClr>
              <a:buFont typeface="Century Gothic"/>
              <a:buNone/>
              <a:defRPr sz="2800" b="0" i="0" u="none" strike="noStrike" cap="none">
                <a:solidFill>
                  <a:schemeClr val="lt1"/>
                </a:solidFill>
                <a:latin typeface="Century Gothic"/>
                <a:ea typeface="Century Gothic"/>
                <a:cs typeface="Century Gothic"/>
                <a:sym typeface="Century Gothic"/>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347200" y="1034142"/>
            <a:ext cx="8455487" cy="3492972"/>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600"/>
              </a:spcAft>
              <a:buClr>
                <a:schemeClr val="lt1"/>
              </a:buClr>
              <a:buFont typeface="Arial"/>
              <a:buNone/>
              <a:defRPr sz="2000" b="0" i="0" u="none" strike="noStrike" cap="none">
                <a:solidFill>
                  <a:schemeClr val="lt1"/>
                </a:solidFill>
                <a:latin typeface="Century Gothic"/>
                <a:ea typeface="Century Gothic"/>
                <a:cs typeface="Century Gothic"/>
                <a:sym typeface="Century Gothic"/>
              </a:defRPr>
            </a:lvl1pPr>
            <a:lvl2pPr marL="230188" marR="0" lvl="1" indent="-115888" algn="l" rtl="0">
              <a:lnSpc>
                <a:spcPct val="100000"/>
              </a:lnSpc>
              <a:spcBef>
                <a:spcPts val="0"/>
              </a:spcBef>
              <a:spcAft>
                <a:spcPts val="600"/>
              </a:spcAft>
              <a:buClr>
                <a:schemeClr val="lt1"/>
              </a:buClr>
              <a:buSzPct val="100000"/>
              <a:buFont typeface="Arial"/>
              <a:buChar char="•"/>
              <a:defRPr sz="1800" b="0" i="0" u="none" strike="noStrike" cap="none">
                <a:solidFill>
                  <a:schemeClr val="lt1"/>
                </a:solidFill>
                <a:latin typeface="Century Gothic"/>
                <a:ea typeface="Century Gothic"/>
                <a:cs typeface="Century Gothic"/>
                <a:sym typeface="Century Gothic"/>
              </a:defRPr>
            </a:lvl2pPr>
            <a:lvl3pPr marL="463550" marR="0" lvl="2" indent="-120650" algn="l" rtl="0">
              <a:lnSpc>
                <a:spcPct val="100000"/>
              </a:lnSpc>
              <a:spcBef>
                <a:spcPts val="0"/>
              </a:spcBef>
              <a:spcAft>
                <a:spcPts val="600"/>
              </a:spcAft>
              <a:buClr>
                <a:schemeClr val="lt1"/>
              </a:buClr>
              <a:buSzPct val="100000"/>
              <a:buFont typeface="Merriweather Sans"/>
              <a:buChar char="–"/>
              <a:defRPr sz="1800" b="0" i="0" u="none" strike="noStrike" cap="none">
                <a:solidFill>
                  <a:schemeClr val="lt1"/>
                </a:solidFill>
                <a:latin typeface="Century Gothic"/>
                <a:ea typeface="Century Gothic"/>
                <a:cs typeface="Century Gothic"/>
                <a:sym typeface="Century Gothic"/>
              </a:defRPr>
            </a:lvl3pPr>
            <a:lvl4pPr marL="690563" marR="0" lvl="3" indent="-136843" algn="l" rtl="0">
              <a:lnSpc>
                <a:spcPct val="100000"/>
              </a:lnSpc>
              <a:spcBef>
                <a:spcPts val="0"/>
              </a:spcBef>
              <a:spcAft>
                <a:spcPts val="600"/>
              </a:spcAft>
              <a:buClr>
                <a:schemeClr val="lt1"/>
              </a:buClr>
              <a:buSzPct val="95000"/>
              <a:buFont typeface="Arial"/>
              <a:buChar char="•"/>
              <a:defRPr sz="1600" b="0" i="0" u="none" strike="noStrike" cap="none">
                <a:solidFill>
                  <a:schemeClr val="lt1"/>
                </a:solidFill>
                <a:latin typeface="Century Gothic"/>
                <a:ea typeface="Century Gothic"/>
                <a:cs typeface="Century Gothic"/>
                <a:sym typeface="Century Gothic"/>
              </a:defRPr>
            </a:lvl4pPr>
            <a:lvl5pPr marL="906463" marR="0" lvl="4" indent="-144462" algn="l" rtl="0">
              <a:lnSpc>
                <a:spcPct val="100000"/>
              </a:lnSpc>
              <a:spcBef>
                <a:spcPts val="0"/>
              </a:spcBef>
              <a:spcAft>
                <a:spcPts val="600"/>
              </a:spcAft>
              <a:buClr>
                <a:schemeClr val="lt1"/>
              </a:buClr>
              <a:buSzPct val="100000"/>
              <a:buFont typeface="Merriweather Sans"/>
              <a:buChar char="-"/>
              <a:defRPr sz="1400" b="0" i="0" u="none" strike="noStrike" cap="none">
                <a:solidFill>
                  <a:schemeClr val="lt1"/>
                </a:solidFill>
                <a:latin typeface="Century Gothic"/>
                <a:ea typeface="Century Gothic"/>
                <a:cs typeface="Century Gothic"/>
                <a:sym typeface="Century Gothic"/>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7" r:id="rId8"/>
    <p:sldLayoutId id="2147483658" r:id="rId9"/>
    <p:sldLayoutId id="2147483659" r:id="rId10"/>
    <p:sldLayoutId id="2147483660" r:id="rId11"/>
    <p:sldLayoutId id="2147483661" r:id="rId12"/>
    <p:sldLayoutId id="2147483662" r:id="rId13"/>
    <p:sldLayoutId id="2147483664" r:id="rId14"/>
    <p:sldLayoutId id="2147483666" r:id="rId15"/>
    <p:sldLayoutId id="2147483667" r:id="rId16"/>
    <p:sldLayoutId id="2147483668" r:id="rId17"/>
    <p:sldLayoutId id="2147483669" r:id="rId18"/>
    <p:sldLayoutId id="2147483671" r:id="rId19"/>
    <p:sldLayoutId id="2147483672" r:id="rId2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8" Type="http://schemas.openxmlformats.org/officeDocument/2006/relationships/image" Target="../media/image27.tiff"/><Relationship Id="rId3" Type="http://schemas.openxmlformats.org/officeDocument/2006/relationships/tags" Target="../tags/tag41.xml"/><Relationship Id="rId7" Type="http://schemas.openxmlformats.org/officeDocument/2006/relationships/notesSlide" Target="../notesSlides/notesSlide10.xml"/><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slideLayout" Target="../slideLayouts/slideLayout6.xml"/><Relationship Id="rId5" Type="http://schemas.openxmlformats.org/officeDocument/2006/relationships/tags" Target="../tags/tag43.xml"/><Relationship Id="rId4" Type="http://schemas.openxmlformats.org/officeDocument/2006/relationships/tags" Target="../tags/tag42.xml"/></Relationships>
</file>

<file path=ppt/slides/_rels/slide11.xml.rels><?xml version="1.0" encoding="UTF-8" standalone="yes"?>
<Relationships xmlns="http://schemas.openxmlformats.org/package/2006/relationships"><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image" Target="../media/image28.jpeg"/><Relationship Id="rId5" Type="http://schemas.openxmlformats.org/officeDocument/2006/relationships/notesSlide" Target="../notesSlides/notesSlide11.xml"/><Relationship Id="rId4"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8" Type="http://schemas.openxmlformats.org/officeDocument/2006/relationships/comments" Target="../comments/comment3.xml"/><Relationship Id="rId3" Type="http://schemas.openxmlformats.org/officeDocument/2006/relationships/tags" Target="../tags/tag49.xml"/><Relationship Id="rId7" Type="http://schemas.openxmlformats.org/officeDocument/2006/relationships/image" Target="../media/image29.jpeg"/><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notesSlide" Target="../notesSlides/notesSlide12.xml"/><Relationship Id="rId5" Type="http://schemas.openxmlformats.org/officeDocument/2006/relationships/slideLayout" Target="../slideLayouts/slideLayout2.xml"/><Relationship Id="rId4" Type="http://schemas.openxmlformats.org/officeDocument/2006/relationships/tags" Target="../tags/tag50.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 Id="rId5" Type="http://schemas.openxmlformats.org/officeDocument/2006/relationships/notesSlide" Target="../notesSlides/notesSlide14.xml"/><Relationship Id="rId4"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tags" Target="../tags/tag58.xml"/><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image" Target="../media/image32.jpg"/><Relationship Id="rId5" Type="http://schemas.openxmlformats.org/officeDocument/2006/relationships/notesSlide" Target="../notesSlides/notesSlide15.xml"/><Relationship Id="rId4"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0.xml"/><Relationship Id="rId1" Type="http://schemas.openxmlformats.org/officeDocument/2006/relationships/tags" Target="../tags/tag59.xml"/><Relationship Id="rId5" Type="http://schemas.openxmlformats.org/officeDocument/2006/relationships/image" Target="../media/image33.pn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tags" Target="../tags/tag63.xml"/><Relationship Id="rId2" Type="http://schemas.openxmlformats.org/officeDocument/2006/relationships/tags" Target="../tags/tag62.xml"/><Relationship Id="rId1" Type="http://schemas.openxmlformats.org/officeDocument/2006/relationships/tags" Target="../tags/tag61.xml"/><Relationship Id="rId6" Type="http://schemas.openxmlformats.org/officeDocument/2006/relationships/image" Target="../media/image34.jpeg"/><Relationship Id="rId5" Type="http://schemas.openxmlformats.org/officeDocument/2006/relationships/notesSlide" Target="../notesSlides/notesSlide17.xml"/><Relationship Id="rId4"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tags" Target="../tags/tag4.xml"/><Relationship Id="rId7" Type="http://schemas.openxmlformats.org/officeDocument/2006/relationships/notesSlide" Target="../notesSlides/notesSlide2.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Layout" Target="../slideLayouts/slideLayout3.xml"/><Relationship Id="rId5" Type="http://schemas.openxmlformats.org/officeDocument/2006/relationships/tags" Target="../tags/tag6.xml"/><Relationship Id="rId4" Type="http://schemas.openxmlformats.org/officeDocument/2006/relationships/tags" Target="../tags/tag5.xml"/><Relationship Id="rId9" Type="http://schemas.openxmlformats.org/officeDocument/2006/relationships/comments" Target="../comments/comment1.xml"/></Relationships>
</file>

<file path=ppt/slides/_rels/slide3.xml.rels><?xml version="1.0" encoding="UTF-8" standalone="yes"?>
<Relationships xmlns="http://schemas.openxmlformats.org/package/2006/relationships"><Relationship Id="rId3" Type="http://schemas.openxmlformats.org/officeDocument/2006/relationships/tags" Target="../tags/tag9.xml"/><Relationship Id="rId7" Type="http://schemas.openxmlformats.org/officeDocument/2006/relationships/image" Target="../media/image15.jpe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notesSlide" Target="../notesSlides/notesSlide3.xml"/><Relationship Id="rId5" Type="http://schemas.openxmlformats.org/officeDocument/2006/relationships/slideLayout" Target="../slideLayouts/slideLayout3.xml"/><Relationship Id="rId4" Type="http://schemas.openxmlformats.org/officeDocument/2006/relationships/tags" Target="../tags/tag10.xml"/></Relationships>
</file>

<file path=ppt/slides/_rels/slide4.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tags" Target="../tags/tag13.xml"/><Relationship Id="rId7" Type="http://schemas.openxmlformats.org/officeDocument/2006/relationships/notesSlide" Target="../notesSlides/notesSlide4.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slideLayout" Target="../slideLayouts/slideLayout3.xml"/><Relationship Id="rId5" Type="http://schemas.openxmlformats.org/officeDocument/2006/relationships/tags" Target="../tags/tag15.xml"/><Relationship Id="rId10" Type="http://schemas.openxmlformats.org/officeDocument/2006/relationships/image" Target="../media/image18.jpeg"/><Relationship Id="rId4" Type="http://schemas.openxmlformats.org/officeDocument/2006/relationships/tags" Target="../tags/tag14.xml"/><Relationship Id="rId9" Type="http://schemas.openxmlformats.org/officeDocument/2006/relationships/image" Target="../media/image17.jpeg"/></Relationships>
</file>

<file path=ppt/slides/_rels/slide5.xml.rels><?xml version="1.0" encoding="UTF-8" standalone="yes"?>
<Relationships xmlns="http://schemas.openxmlformats.org/package/2006/relationships"><Relationship Id="rId3" Type="http://schemas.openxmlformats.org/officeDocument/2006/relationships/tags" Target="../tags/tag18.xml"/><Relationship Id="rId7" Type="http://schemas.openxmlformats.org/officeDocument/2006/relationships/image" Target="../media/image19.jpeg"/><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notesSlide" Target="../notesSlides/notesSlide5.xml"/><Relationship Id="rId5" Type="http://schemas.openxmlformats.org/officeDocument/2006/relationships/slideLayout" Target="../slideLayouts/slideLayout3.xml"/><Relationship Id="rId4" Type="http://schemas.openxmlformats.org/officeDocument/2006/relationships/tags" Target="../tags/tag19.xml"/></Relationships>
</file>

<file path=ppt/slides/_rels/slide6.xml.rels><?xml version="1.0" encoding="UTF-8" standalone="yes"?>
<Relationships xmlns="http://schemas.openxmlformats.org/package/2006/relationships"><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image" Target="../media/image20.jpeg"/><Relationship Id="rId5" Type="http://schemas.openxmlformats.org/officeDocument/2006/relationships/notesSlide" Target="../notesSlides/notesSlide6.xml"/><Relationship Id="rId4"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8" Type="http://schemas.openxmlformats.org/officeDocument/2006/relationships/comments" Target="../comments/comment2.xml"/><Relationship Id="rId3" Type="http://schemas.openxmlformats.org/officeDocument/2006/relationships/tags" Target="../tags/tag25.xml"/><Relationship Id="rId7" Type="http://schemas.openxmlformats.org/officeDocument/2006/relationships/image" Target="../media/image21.png"/><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notesSlide" Target="../notesSlides/notesSlide7.xml"/><Relationship Id="rId5" Type="http://schemas.openxmlformats.org/officeDocument/2006/relationships/slideLayout" Target="../slideLayouts/slideLayout5.xml"/><Relationship Id="rId4" Type="http://schemas.openxmlformats.org/officeDocument/2006/relationships/tags" Target="../tags/tag26.xml"/></Relationships>
</file>

<file path=ppt/slides/_rels/slide8.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tags" Target="../tags/tag29.xml"/><Relationship Id="rId7" Type="http://schemas.openxmlformats.org/officeDocument/2006/relationships/notesSlide" Target="../notesSlides/notesSlide8.xm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slideLayout" Target="../slideLayouts/slideLayout6.xml"/><Relationship Id="rId5" Type="http://schemas.openxmlformats.org/officeDocument/2006/relationships/tags" Target="../tags/tag31.xml"/><Relationship Id="rId4" Type="http://schemas.openxmlformats.org/officeDocument/2006/relationships/tags" Target="../tags/tag30.xml"/></Relationships>
</file>

<file path=ppt/slides/_rels/slide9.xml.rels><?xml version="1.0" encoding="UTF-8" standalone="yes"?>
<Relationships xmlns="http://schemas.openxmlformats.org/package/2006/relationships"><Relationship Id="rId8" Type="http://schemas.openxmlformats.org/officeDocument/2006/relationships/slideLayout" Target="../slideLayouts/slideLayout6.xml"/><Relationship Id="rId13" Type="http://schemas.openxmlformats.org/officeDocument/2006/relationships/image" Target="../media/image26.jpg"/><Relationship Id="rId3" Type="http://schemas.openxmlformats.org/officeDocument/2006/relationships/tags" Target="../tags/tag34.xml"/><Relationship Id="rId7" Type="http://schemas.openxmlformats.org/officeDocument/2006/relationships/tags" Target="../tags/tag38.xml"/><Relationship Id="rId12" Type="http://schemas.openxmlformats.org/officeDocument/2006/relationships/image" Target="../media/image25.jpg"/><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tags" Target="../tags/tag37.xml"/><Relationship Id="rId11" Type="http://schemas.openxmlformats.org/officeDocument/2006/relationships/image" Target="../media/image24.jpg"/><Relationship Id="rId5" Type="http://schemas.openxmlformats.org/officeDocument/2006/relationships/tags" Target="../tags/tag36.xml"/><Relationship Id="rId10" Type="http://schemas.openxmlformats.org/officeDocument/2006/relationships/image" Target="../media/image23.jpg"/><Relationship Id="rId4" Type="http://schemas.openxmlformats.org/officeDocument/2006/relationships/tags" Target="../tags/tag35.xml"/><Relationship Id="rId9"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Shape 146"/>
          <p:cNvSpPr txBox="1">
            <a:spLocks noGrp="1"/>
          </p:cNvSpPr>
          <p:nvPr>
            <p:ph type="title"/>
            <p:custDataLst>
              <p:tags r:id="rId1"/>
            </p:custDataLst>
          </p:nvPr>
        </p:nvSpPr>
        <p:spPr>
          <a:xfrm>
            <a:off x="5058026" y="1336698"/>
            <a:ext cx="3732244" cy="2573141"/>
          </a:xfrm>
          <a:prstGeom prst="rect">
            <a:avLst/>
          </a:prstGeom>
          <a:noFill/>
          <a:ln>
            <a:noFill/>
          </a:ln>
        </p:spPr>
        <p:txBody>
          <a:bodyPr lIns="0" tIns="45700" rIns="91425" bIns="45700" anchor="ctr" anchorCtr="0">
            <a:noAutofit/>
          </a:bodyPr>
          <a:lstStyle/>
          <a:p>
            <a:pPr marL="0" marR="0" lvl="0" indent="0" algn="ctr" rtl="0">
              <a:spcBef>
                <a:spcPts val="0"/>
              </a:spcBef>
              <a:buClr>
                <a:srgbClr val="000000"/>
              </a:buClr>
              <a:buSzPct val="25000"/>
              <a:buFont typeface="Century Gothic"/>
              <a:buNone/>
            </a:pPr>
            <a:r>
              <a:rPr lang="fr-CA" sz="4400" b="0" i="0" u="none" strike="noStrike" cap="none" dirty="0">
                <a:solidFill>
                  <a:srgbClr val="000000"/>
                </a:solidFill>
                <a:latin typeface="Century Gothic"/>
                <a:ea typeface="Century Gothic"/>
                <a:cs typeface="Century Gothic"/>
                <a:sym typeface="Century Gothic"/>
              </a:rPr>
              <a:t>Ces enfants BRILLANTS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pic>
        <p:nvPicPr>
          <p:cNvPr id="7" name="Picture 2" descr="Z:\Havas-PR\Pittsburgh Share\SHARE\CLIENTS\Transitions Optical\Images\Lifestyle and Model Images\2016\Kids_VLL Captured Images\07 - Kids\A013_C018_1211B4_001.R3D.12_43_57_08.Still001 copy.tif"/>
          <p:cNvPicPr>
            <a:picLocks noChangeAspect="1" noChangeArrowheads="1"/>
          </p:cNvPicPr>
          <p:nvPr>
            <p:custDataLst>
              <p:tags r:id="rId1"/>
            </p:custDataLst>
          </p:nvPr>
        </p:nvPicPr>
        <p:blipFill>
          <a:blip r:embed="rId8" cstate="screen">
            <a:extLst>
              <a:ext uri="{28A0092B-C50C-407E-A947-70E740481C1C}">
                <a14:useLocalDpi xmlns:a14="http://schemas.microsoft.com/office/drawing/2010/main"/>
              </a:ext>
            </a:extLst>
          </a:blip>
          <a:srcRect/>
          <a:stretch>
            <a:fillRect/>
          </a:stretch>
        </p:blipFill>
        <p:spPr bwMode="auto">
          <a:xfrm>
            <a:off x="476250" y="1234261"/>
            <a:ext cx="8221662" cy="3432935"/>
          </a:xfrm>
          <a:prstGeom prst="rect">
            <a:avLst/>
          </a:prstGeom>
          <a:noFill/>
          <a:extLst>
            <a:ext uri="{909E8E84-426E-40DD-AFC4-6F175D3DCCD1}">
              <a14:hiddenFill xmlns:a14="http://schemas.microsoft.com/office/drawing/2010/main">
                <a:solidFill>
                  <a:srgbClr val="FFFFFF"/>
                </a:solidFill>
              </a14:hiddenFill>
            </a:ext>
          </a:extLst>
        </p:spPr>
      </p:pic>
      <p:sp>
        <p:nvSpPr>
          <p:cNvPr id="368" name="Shape 368"/>
          <p:cNvSpPr txBox="1">
            <a:spLocks noGrp="1"/>
          </p:cNvSpPr>
          <p:nvPr>
            <p:ph type="title"/>
            <p:custDataLst>
              <p:tags r:id="rId2"/>
            </p:custDataLst>
          </p:nvPr>
        </p:nvSpPr>
        <p:spPr>
          <a:prstGeom prst="rect">
            <a:avLst/>
          </a:prstGeom>
          <a:noFill/>
          <a:ln>
            <a:noFill/>
          </a:ln>
        </p:spPr>
        <p:txBody>
          <a:bodyPr lIns="0" tIns="45700" rIns="91425" bIns="45700" anchor="ctr" anchorCtr="0">
            <a:noAutofit/>
          </a:bodyPr>
          <a:lstStyle/>
          <a:p>
            <a:pPr marL="0" marR="0" lvl="0" indent="0" algn="l" rtl="0">
              <a:spcBef>
                <a:spcPts val="0"/>
              </a:spcBef>
              <a:buClr>
                <a:schemeClr val="lt1"/>
              </a:buClr>
              <a:buSzPct val="25000"/>
              <a:buFont typeface="Century Gothic"/>
              <a:buNone/>
            </a:pPr>
            <a:r>
              <a:rPr lang="fr-CA" sz="2800" b="0" i="0" u="none" strike="noStrike" cap="none" dirty="0">
                <a:solidFill>
                  <a:schemeClr val="lt1"/>
                </a:solidFill>
                <a:latin typeface="Century Gothic"/>
                <a:ea typeface="Century Gothic"/>
                <a:cs typeface="Century Gothic"/>
                <a:sym typeface="Century Gothic"/>
              </a:rPr>
              <a:t>Le temps passé à l’extérieur et la myopie</a:t>
            </a:r>
          </a:p>
        </p:txBody>
      </p:sp>
      <p:sp>
        <p:nvSpPr>
          <p:cNvPr id="369" name="Shape 369"/>
          <p:cNvSpPr txBox="1">
            <a:spLocks noGrp="1"/>
          </p:cNvSpPr>
          <p:nvPr>
            <p:ph type="body" idx="1"/>
            <p:custDataLst>
              <p:tags r:id="rId3"/>
            </p:custDataLst>
          </p:nvPr>
        </p:nvSpPr>
        <p:spPr>
          <a:xfrm>
            <a:off x="666487" y="1464603"/>
            <a:ext cx="3806824" cy="3452811"/>
          </a:xfrm>
          <a:prstGeom prst="rect">
            <a:avLst/>
          </a:prstGeom>
          <a:noFill/>
          <a:ln>
            <a:noFill/>
          </a:ln>
        </p:spPr>
        <p:txBody>
          <a:bodyPr lIns="0" tIns="45700" rIns="91425" bIns="45700" anchor="t" anchorCtr="0">
            <a:noAutofit/>
          </a:bodyPr>
          <a:lstStyle/>
          <a:p>
            <a:pPr marL="0" marR="0" lvl="0" indent="0" algn="l" rtl="0">
              <a:lnSpc>
                <a:spcPct val="100000"/>
              </a:lnSpc>
              <a:spcBef>
                <a:spcPts val="0"/>
              </a:spcBef>
              <a:spcAft>
                <a:spcPts val="0"/>
              </a:spcAft>
              <a:buClr>
                <a:schemeClr val="lt1"/>
              </a:buClr>
              <a:buSzPct val="25000"/>
              <a:buFont typeface="Arial"/>
              <a:buNone/>
            </a:pPr>
            <a:r>
              <a:rPr lang="fr-CA" sz="1800" b="0" i="0" u="none" strike="noStrike" cap="none" dirty="0">
                <a:solidFill>
                  <a:schemeClr val="lt1"/>
                </a:solidFill>
                <a:latin typeface="Century Gothic"/>
                <a:ea typeface="Century Gothic"/>
                <a:cs typeface="Century Gothic"/>
                <a:sym typeface="Century Gothic"/>
              </a:rPr>
              <a:t>Passer </a:t>
            </a:r>
            <a:r>
              <a:rPr lang="fr-CA" dirty="0"/>
              <a:t>du temps à l’extérieur peut réduire les risques de souffrir de </a:t>
            </a:r>
            <a:r>
              <a:rPr lang="fr-CA" sz="1800" b="0" i="0" u="none" strike="noStrike" cap="none" dirty="0">
                <a:solidFill>
                  <a:schemeClr val="lt1"/>
                </a:solidFill>
                <a:latin typeface="Century Gothic"/>
                <a:ea typeface="Century Gothic"/>
                <a:cs typeface="Century Gothic"/>
                <a:sym typeface="Century Gothic"/>
              </a:rPr>
              <a:t>myopie</a:t>
            </a:r>
          </a:p>
        </p:txBody>
      </p:sp>
      <p:sp>
        <p:nvSpPr>
          <p:cNvPr id="8" name="Shape 372"/>
          <p:cNvSpPr/>
          <p:nvPr>
            <p:custDataLst>
              <p:tags r:id="rId4"/>
            </p:custDataLst>
          </p:nvPr>
        </p:nvSpPr>
        <p:spPr>
          <a:xfrm>
            <a:off x="476250" y="3003513"/>
            <a:ext cx="4686300" cy="1025599"/>
          </a:xfrm>
          <a:prstGeom prst="rect">
            <a:avLst/>
          </a:prstGeom>
          <a:solidFill>
            <a:schemeClr val="bg2">
              <a:alpha val="49803"/>
            </a:schemeClr>
          </a:solidFill>
          <a:ln>
            <a:noFill/>
          </a:ln>
        </p:spPr>
        <p:txBody>
          <a:bodyPr lIns="57150" tIns="28575" rIns="57150" bIns="28575" anchor="ctr" anchorCtr="0">
            <a:noAutofit/>
          </a:bodyPr>
          <a:lstStyle/>
          <a:p>
            <a:pPr marL="0" marR="0" lvl="0" indent="0" algn="ctr" rtl="0">
              <a:spcBef>
                <a:spcPts val="0"/>
              </a:spcBef>
              <a:buSzPct val="25000"/>
              <a:buNone/>
            </a:pPr>
            <a:r>
              <a:rPr lang="fr-CA" sz="2300" b="1" dirty="0">
                <a:solidFill>
                  <a:schemeClr val="bg1"/>
                </a:solidFill>
                <a:effectLst>
                  <a:outerShdw blurRad="38100" dist="38100" dir="2700000" algn="tl">
                    <a:srgbClr val="000000">
                      <a:alpha val="43137"/>
                    </a:srgbClr>
                  </a:outerShdw>
                </a:effectLst>
                <a:latin typeface="Century Gothic"/>
                <a:ea typeface="Century Gothic"/>
                <a:cs typeface="Century Gothic"/>
                <a:sym typeface="Century Gothic"/>
              </a:rPr>
              <a:t>70 % des jeunes passent moins de 1 heure par jour à l’extérieur</a:t>
            </a:r>
          </a:p>
        </p:txBody>
      </p:sp>
      <p:sp>
        <p:nvSpPr>
          <p:cNvPr id="9" name="Rectangle 8"/>
          <p:cNvSpPr/>
          <p:nvPr>
            <p:custDataLst>
              <p:tags r:id="rId5"/>
            </p:custDataLst>
          </p:nvPr>
        </p:nvSpPr>
        <p:spPr>
          <a:xfrm>
            <a:off x="372738" y="4838760"/>
            <a:ext cx="5915924" cy="246221"/>
          </a:xfrm>
          <a:prstGeom prst="rect">
            <a:avLst/>
          </a:prstGeom>
        </p:spPr>
        <p:txBody>
          <a:bodyPr wrap="square">
            <a:spAutoFit/>
          </a:bodyPr>
          <a:lstStyle/>
          <a:p>
            <a:pPr>
              <a:buSzPct val="25000"/>
            </a:pPr>
            <a:r>
              <a:rPr lang="fr-CA" sz="1000" dirty="0">
                <a:solidFill>
                  <a:schemeClr val="bg1"/>
                </a:solidFill>
                <a:latin typeface="Century Gothic" panose="020B0502020202020204" pitchFamily="34" charset="0"/>
                <a:sym typeface="Calibri"/>
              </a:rPr>
              <a:t>Source : </a:t>
            </a:r>
            <a:r>
              <a:rPr lang="fr-CA" sz="1000" dirty="0" err="1">
                <a:solidFill>
                  <a:schemeClr val="bg1"/>
                </a:solidFill>
                <a:latin typeface="Century Gothic" panose="020B0502020202020204" pitchFamily="34" charset="0"/>
                <a:sym typeface="Calibri"/>
              </a:rPr>
              <a:t>Youth</a:t>
            </a:r>
            <a:r>
              <a:rPr lang="fr-CA" sz="1000" dirty="0">
                <a:solidFill>
                  <a:schemeClr val="bg1"/>
                </a:solidFill>
                <a:latin typeface="Century Gothic" panose="020B0502020202020204" pitchFamily="34" charset="0"/>
                <a:sym typeface="Calibri"/>
              </a:rPr>
              <a:t> Survey on Nature and the </a:t>
            </a:r>
            <a:r>
              <a:rPr lang="fr-CA" sz="1000" dirty="0" err="1">
                <a:solidFill>
                  <a:schemeClr val="bg1"/>
                </a:solidFill>
                <a:latin typeface="Century Gothic" panose="020B0502020202020204" pitchFamily="34" charset="0"/>
                <a:sym typeface="Calibri"/>
              </a:rPr>
              <a:t>Outdoors</a:t>
            </a:r>
            <a:r>
              <a:rPr lang="fr-CA" sz="1000" dirty="0">
                <a:solidFill>
                  <a:schemeClr val="bg1"/>
                </a:solidFill>
                <a:latin typeface="Century Gothic" panose="020B0502020202020204" pitchFamily="34" charset="0"/>
                <a:sym typeface="Calibri"/>
              </a:rPr>
              <a:t>, Fondation David Suzuki.</a:t>
            </a:r>
            <a:endParaRPr lang="fr-CA" sz="1000" dirty="0">
              <a:solidFill>
                <a:schemeClr val="bg1"/>
              </a:solidFill>
              <a:latin typeface="Century Gothic" panose="020B0502020202020204"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Shape 378"/>
          <p:cNvSpPr txBox="1">
            <a:spLocks noGrp="1"/>
          </p:cNvSpPr>
          <p:nvPr>
            <p:ph type="title"/>
            <p:custDataLst>
              <p:tags r:id="rId1"/>
            </p:custDataLst>
          </p:nvPr>
        </p:nvSpPr>
        <p:spPr>
          <a:xfrm>
            <a:off x="466306" y="488739"/>
            <a:ext cx="5630518" cy="369925"/>
          </a:xfrm>
          <a:prstGeom prst="rect">
            <a:avLst/>
          </a:prstGeom>
          <a:noFill/>
          <a:ln>
            <a:noFill/>
          </a:ln>
        </p:spPr>
        <p:txBody>
          <a:bodyPr lIns="0" tIns="45700" rIns="91425" bIns="45700" anchor="ctr" anchorCtr="0">
            <a:noAutofit/>
          </a:bodyPr>
          <a:lstStyle/>
          <a:p>
            <a:pPr marL="0" marR="0" lvl="0" indent="0" algn="l" rtl="0">
              <a:spcBef>
                <a:spcPts val="0"/>
              </a:spcBef>
              <a:buClr>
                <a:schemeClr val="lt1"/>
              </a:buClr>
              <a:buSzPct val="25000"/>
              <a:buFont typeface="Century Gothic"/>
              <a:buNone/>
            </a:pPr>
            <a:r>
              <a:rPr lang="fr-CA" sz="2800" b="0" i="0" u="none" strike="noStrike" cap="none" dirty="0">
                <a:solidFill>
                  <a:schemeClr val="lt1"/>
                </a:solidFill>
                <a:latin typeface="Century Gothic"/>
                <a:ea typeface="Century Gothic"/>
                <a:cs typeface="Century Gothic"/>
                <a:sym typeface="Century Gothic"/>
              </a:rPr>
              <a:t>La fatigue visuelle</a:t>
            </a:r>
          </a:p>
        </p:txBody>
      </p:sp>
      <p:sp>
        <p:nvSpPr>
          <p:cNvPr id="379" name="Shape 379"/>
          <p:cNvSpPr txBox="1">
            <a:spLocks noGrp="1"/>
          </p:cNvSpPr>
          <p:nvPr>
            <p:ph type="body" idx="1"/>
            <p:custDataLst>
              <p:tags r:id="rId2"/>
            </p:custDataLst>
          </p:nvPr>
        </p:nvSpPr>
        <p:spPr>
          <a:xfrm>
            <a:off x="490514" y="1015991"/>
            <a:ext cx="3806824" cy="3452811"/>
          </a:xfrm>
          <a:prstGeom prst="rect">
            <a:avLst/>
          </a:prstGeom>
          <a:noFill/>
          <a:ln>
            <a:noFill/>
          </a:ln>
        </p:spPr>
        <p:txBody>
          <a:bodyPr lIns="0" tIns="45700" rIns="91425" bIns="45700" anchor="t" anchorCtr="0">
            <a:noAutofit/>
          </a:bodyPr>
          <a:lstStyle/>
          <a:p>
            <a:pPr marL="0" marR="0" lvl="0" indent="0" algn="l" rtl="0">
              <a:lnSpc>
                <a:spcPct val="100000"/>
              </a:lnSpc>
              <a:spcBef>
                <a:spcPts val="0"/>
              </a:spcBef>
              <a:spcAft>
                <a:spcPts val="0"/>
              </a:spcAft>
              <a:buClr>
                <a:schemeClr val="lt1"/>
              </a:buClr>
              <a:buSzPct val="25000"/>
              <a:buFont typeface="Arial"/>
              <a:buNone/>
            </a:pPr>
            <a:endParaRPr lang="fr-CA" sz="1800" b="0" i="0" u="none" strike="noStrike" cap="none" dirty="0">
              <a:solidFill>
                <a:schemeClr val="lt1"/>
              </a:solidFill>
              <a:latin typeface="Century Gothic"/>
              <a:ea typeface="Century Gothic"/>
              <a:cs typeface="Century Gothic"/>
              <a:sym typeface="Century Gothic"/>
            </a:endParaRPr>
          </a:p>
          <a:p>
            <a:pPr marL="0" marR="0" lvl="0" indent="0" algn="l" rtl="0">
              <a:lnSpc>
                <a:spcPct val="100000"/>
              </a:lnSpc>
              <a:spcBef>
                <a:spcPts val="600"/>
              </a:spcBef>
              <a:spcAft>
                <a:spcPts val="0"/>
              </a:spcAft>
              <a:buClr>
                <a:schemeClr val="lt1"/>
              </a:buClr>
              <a:buSzPct val="25000"/>
              <a:buFont typeface="Arial"/>
              <a:buNone/>
            </a:pPr>
            <a:r>
              <a:rPr lang="fr-CA" sz="1800" b="1" i="0" u="none" strike="noStrike" cap="none" dirty="0">
                <a:solidFill>
                  <a:schemeClr val="lt1"/>
                </a:solidFill>
                <a:latin typeface="Century Gothic"/>
                <a:ea typeface="Century Gothic"/>
                <a:cs typeface="Century Gothic"/>
                <a:sym typeface="Century Gothic"/>
              </a:rPr>
              <a:t>La règle des 20-20-20</a:t>
            </a:r>
          </a:p>
          <a:p>
            <a:pPr marL="0" marR="0" lvl="0" indent="0" algn="l" rtl="0">
              <a:lnSpc>
                <a:spcPct val="100000"/>
              </a:lnSpc>
              <a:spcBef>
                <a:spcPts val="600"/>
              </a:spcBef>
              <a:spcAft>
                <a:spcPts val="0"/>
              </a:spcAft>
              <a:buClr>
                <a:schemeClr val="lt1"/>
              </a:buClr>
              <a:buSzPct val="25000"/>
              <a:buFont typeface="Arial"/>
              <a:buNone/>
            </a:pPr>
            <a:r>
              <a:rPr lang="fr-CA" sz="1800" b="0" i="0" u="none" strike="noStrike" cap="none" dirty="0">
                <a:solidFill>
                  <a:schemeClr val="lt1"/>
                </a:solidFill>
                <a:latin typeface="Century Gothic"/>
                <a:ea typeface="Century Gothic"/>
                <a:cs typeface="Century Gothic"/>
                <a:sym typeface="Century Gothic"/>
              </a:rPr>
              <a:t>Toutes les 20 minutes, fixez un point situé à 20 pieds pendant 20 secondes.</a:t>
            </a:r>
          </a:p>
          <a:p>
            <a:pPr marL="0" marR="0" lvl="0" indent="0" algn="l" rtl="0">
              <a:lnSpc>
                <a:spcPct val="100000"/>
              </a:lnSpc>
              <a:spcBef>
                <a:spcPts val="600"/>
              </a:spcBef>
              <a:spcAft>
                <a:spcPts val="0"/>
              </a:spcAft>
              <a:buClr>
                <a:schemeClr val="lt1"/>
              </a:buClr>
              <a:buSzPct val="25000"/>
              <a:buFont typeface="Arial"/>
              <a:buNone/>
            </a:pPr>
            <a:endParaRPr lang="fr-CA" sz="1800" b="1" i="0" u="none" strike="noStrike" cap="none" dirty="0">
              <a:solidFill>
                <a:schemeClr val="lt1"/>
              </a:solidFill>
              <a:latin typeface="Century Gothic"/>
              <a:ea typeface="Century Gothic"/>
              <a:cs typeface="Century Gothic"/>
              <a:sym typeface="Century Gothic"/>
            </a:endParaRPr>
          </a:p>
          <a:p>
            <a:pPr marL="0" marR="0" lvl="0" indent="0" algn="l" rtl="0">
              <a:lnSpc>
                <a:spcPct val="100000"/>
              </a:lnSpc>
              <a:spcBef>
                <a:spcPts val="600"/>
              </a:spcBef>
              <a:spcAft>
                <a:spcPts val="0"/>
              </a:spcAft>
              <a:buClr>
                <a:schemeClr val="lt1"/>
              </a:buClr>
              <a:buSzPct val="25000"/>
              <a:buFont typeface="Arial"/>
              <a:buNone/>
            </a:pPr>
            <a:r>
              <a:rPr lang="fr-CA" sz="1800" b="1" i="0" u="none" strike="noStrike" cap="none" dirty="0">
                <a:solidFill>
                  <a:schemeClr val="lt1"/>
                </a:solidFill>
                <a:latin typeface="Century Gothic"/>
                <a:ea typeface="Century Gothic"/>
                <a:cs typeface="Century Gothic"/>
                <a:sym typeface="Century Gothic"/>
              </a:rPr>
              <a:t>Les lunettes d’ordinateur</a:t>
            </a:r>
          </a:p>
          <a:p>
            <a:pPr marL="0" marR="0" lvl="0" indent="0" algn="l" rtl="0">
              <a:lnSpc>
                <a:spcPct val="100000"/>
              </a:lnSpc>
              <a:spcBef>
                <a:spcPts val="600"/>
              </a:spcBef>
              <a:spcAft>
                <a:spcPts val="0"/>
              </a:spcAft>
              <a:buClr>
                <a:schemeClr val="lt1"/>
              </a:buClr>
              <a:buSzPct val="25000"/>
              <a:buFont typeface="Arial"/>
              <a:buNone/>
            </a:pPr>
            <a:r>
              <a:rPr lang="fr-CA" sz="1800" b="0" i="0" u="none" strike="noStrike" cap="none" dirty="0">
                <a:solidFill>
                  <a:schemeClr val="lt1"/>
                </a:solidFill>
                <a:latin typeface="Century Gothic"/>
                <a:ea typeface="Century Gothic"/>
                <a:cs typeface="Century Gothic"/>
                <a:sym typeface="Century Gothic"/>
              </a:rPr>
              <a:t>N’hésitez pas à corriger la fatigue visuelle à l’</a:t>
            </a:r>
            <a:r>
              <a:rPr lang="fr-CA" dirty="0"/>
              <a:t>aide de </a:t>
            </a:r>
            <a:r>
              <a:rPr lang="fr-CA" dirty="0" smtClean="0"/>
              <a:t>verres adaptés à cette tâche.</a:t>
            </a:r>
            <a:endParaRPr lang="fr-CA" sz="1800" b="0" i="0" u="none" strike="noStrike" cap="none" dirty="0">
              <a:solidFill>
                <a:schemeClr val="lt1"/>
              </a:solidFill>
              <a:latin typeface="Century Gothic"/>
              <a:ea typeface="Century Gothic"/>
              <a:cs typeface="Century Gothic"/>
              <a:sym typeface="Century Gothic"/>
            </a:endParaRPr>
          </a:p>
          <a:p>
            <a:pPr marL="0" marR="0" lvl="0" indent="0" algn="l" rtl="0">
              <a:lnSpc>
                <a:spcPct val="100000"/>
              </a:lnSpc>
              <a:spcBef>
                <a:spcPts val="600"/>
              </a:spcBef>
              <a:spcAft>
                <a:spcPts val="0"/>
              </a:spcAft>
              <a:buClr>
                <a:schemeClr val="lt1"/>
              </a:buClr>
              <a:buSzPct val="25000"/>
              <a:buFont typeface="Arial"/>
              <a:buNone/>
            </a:pPr>
            <a:endParaRPr lang="fr-CA" sz="1800" b="0" i="0" u="none" strike="noStrike" cap="none" dirty="0">
              <a:solidFill>
                <a:schemeClr val="lt1"/>
              </a:solidFill>
              <a:latin typeface="Century Gothic"/>
              <a:ea typeface="Century Gothic"/>
              <a:cs typeface="Century Gothic"/>
              <a:sym typeface="Century Gothic"/>
            </a:endParaRPr>
          </a:p>
        </p:txBody>
      </p:sp>
      <p:pic>
        <p:nvPicPr>
          <p:cNvPr id="4" name="Shape 250" descr="Z:\Havas-PR\Pittsburgh Share\SHARE\CLIENTS\Transitions Optical\Images\Lifestyle and Model Images\2016\Signature_Justin_Kids\102849 Justin Vant Conv Gray In 4904.jpg"/>
          <p:cNvPicPr preferRelativeResize="0"/>
          <p:nvPr>
            <p:custDataLst>
              <p:tags r:id="rId3"/>
            </p:custDataLst>
          </p:nvPr>
        </p:nvPicPr>
        <p:blipFill rotWithShape="1">
          <a:blip r:embed="rId6" cstate="screen">
            <a:alphaModFix/>
            <a:extLst>
              <a:ext uri="{28A0092B-C50C-407E-A947-70E740481C1C}">
                <a14:useLocalDpi xmlns:a14="http://schemas.microsoft.com/office/drawing/2010/main"/>
              </a:ext>
            </a:extLst>
          </a:blip>
          <a:srcRect/>
          <a:stretch/>
        </p:blipFill>
        <p:spPr>
          <a:xfrm>
            <a:off x="4339158" y="-1"/>
            <a:ext cx="4295884" cy="5143501"/>
          </a:xfrm>
          <a:prstGeom prst="rect">
            <a:avLst/>
          </a:prstGeom>
          <a:noFill/>
          <a:ln>
            <a:no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Shape 442"/>
          <p:cNvSpPr txBox="1">
            <a:spLocks noGrp="1"/>
          </p:cNvSpPr>
          <p:nvPr>
            <p:ph type="title"/>
            <p:custDataLst>
              <p:tags r:id="rId1"/>
            </p:custDataLst>
          </p:nvPr>
        </p:nvSpPr>
        <p:spPr>
          <a:xfrm>
            <a:off x="456382" y="463962"/>
            <a:ext cx="7264259" cy="369925"/>
          </a:xfrm>
        </p:spPr>
        <p:txBody>
          <a:bodyPr/>
          <a:lstStyle/>
          <a:p>
            <a:pPr lvl="0"/>
            <a:r>
              <a:rPr lang="fr-CA" dirty="0">
                <a:sym typeface="Century Gothic"/>
              </a:rPr>
              <a:t>Qu’est-ce que les enfants pensent des lunettes?</a:t>
            </a:r>
          </a:p>
        </p:txBody>
      </p:sp>
      <p:sp>
        <p:nvSpPr>
          <p:cNvPr id="443" name="Shape 443"/>
          <p:cNvSpPr txBox="1">
            <a:spLocks noGrp="1"/>
          </p:cNvSpPr>
          <p:nvPr>
            <p:ph type="body" idx="1"/>
            <p:custDataLst>
              <p:tags r:id="rId2"/>
            </p:custDataLst>
          </p:nvPr>
        </p:nvSpPr>
        <p:spPr/>
        <p:txBody>
          <a:bodyPr/>
          <a:lstStyle/>
          <a:p>
            <a:pPr lvl="0"/>
            <a:r>
              <a:rPr lang="fr-CA" dirty="0"/>
              <a:t>Ils ont l’air intelligents</a:t>
            </a:r>
          </a:p>
          <a:p>
            <a:pPr lvl="0"/>
            <a:endParaRPr lang="fr-CA" dirty="0"/>
          </a:p>
          <a:p>
            <a:pPr lvl="0"/>
            <a:r>
              <a:rPr lang="fr-CA" dirty="0"/>
              <a:t>Ils ont l’air honnêtes</a:t>
            </a:r>
          </a:p>
          <a:p>
            <a:pPr lvl="0"/>
            <a:endParaRPr lang="fr-CA" dirty="0"/>
          </a:p>
          <a:p>
            <a:pPr lvl="0"/>
            <a:r>
              <a:rPr lang="fr-CA" dirty="0"/>
              <a:t>En fait, 90 % des enfants préfèrent les verres </a:t>
            </a:r>
            <a:r>
              <a:rPr lang="fr-CA" dirty="0" err="1"/>
              <a:t>Transitions</a:t>
            </a:r>
            <a:r>
              <a:rPr lang="fr-CA" baseline="30000" dirty="0" err="1"/>
              <a:t>MD</a:t>
            </a:r>
            <a:r>
              <a:rPr lang="fr-CA" dirty="0"/>
              <a:t> aux verres clairs ordinaires</a:t>
            </a:r>
            <a:endParaRPr lang="fr-CA" dirty="0">
              <a:sym typeface="Century Gothic"/>
            </a:endParaRPr>
          </a:p>
          <a:p>
            <a:pPr lvl="0"/>
            <a:r>
              <a:rPr lang="fr-CA" dirty="0">
                <a:sym typeface="Century Gothic"/>
              </a:rPr>
              <a:t>  </a:t>
            </a:r>
          </a:p>
          <a:p>
            <a:pPr lvl="0"/>
            <a:r>
              <a:rPr lang="fr-CA" dirty="0"/>
              <a:t>Les lunettes sont de formidables accessoires</a:t>
            </a:r>
            <a:endParaRPr lang="fr-CA" dirty="0">
              <a:sym typeface="Century Gothic"/>
            </a:endParaRPr>
          </a:p>
          <a:p>
            <a:pPr lvl="0"/>
            <a:endParaRPr lang="fr-CA" dirty="0">
              <a:sym typeface="Century Gothic"/>
            </a:endParaRPr>
          </a:p>
          <a:p>
            <a:pPr lvl="0"/>
            <a:endParaRPr lang="fr-CA" dirty="0">
              <a:sym typeface="Century Gothic"/>
            </a:endParaRPr>
          </a:p>
          <a:p>
            <a:pPr lvl="0"/>
            <a:endParaRPr lang="fr-CA" dirty="0">
              <a:sym typeface="Century Gothic"/>
            </a:endParaRPr>
          </a:p>
        </p:txBody>
      </p:sp>
      <p:pic>
        <p:nvPicPr>
          <p:cNvPr id="2050" name="Picture 2" descr="Z:\Havas-PR\Pittsburgh Share\SHARE\CLIENTS\Transitions Optical\Images\Lifestyle and Model Images\2016\Kids_VLL Captured Images\07 - Kids\#A012_C012_121172_001.R3D.10_09_54_02.Still002 copy.jpg"/>
          <p:cNvPicPr>
            <a:picLocks noChangeAspect="1" noChangeArrowheads="1"/>
          </p:cNvPicPr>
          <p:nvPr>
            <p:custDataLst>
              <p:tags r:id="rId3"/>
            </p:custDataLst>
          </p:nvPr>
        </p:nvPicPr>
        <p:blipFill rotWithShape="1">
          <a:blip r:embed="rId7" cstate="screen">
            <a:extLst>
              <a:ext uri="{28A0092B-C50C-407E-A947-70E740481C1C}">
                <a14:useLocalDpi xmlns:a14="http://schemas.microsoft.com/office/drawing/2010/main"/>
              </a:ext>
            </a:extLst>
          </a:blip>
          <a:srcRect/>
          <a:stretch/>
        </p:blipFill>
        <p:spPr bwMode="auto">
          <a:xfrm>
            <a:off x="4692770" y="1341438"/>
            <a:ext cx="4451230" cy="27432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custDataLst>
              <p:tags r:id="rId4"/>
            </p:custDataLst>
          </p:nvPr>
        </p:nvSpPr>
        <p:spPr>
          <a:xfrm>
            <a:off x="396809" y="4764455"/>
            <a:ext cx="8988725" cy="246221"/>
          </a:xfrm>
          <a:prstGeom prst="rect">
            <a:avLst/>
          </a:prstGeom>
        </p:spPr>
        <p:txBody>
          <a:bodyPr wrap="square">
            <a:spAutoFit/>
          </a:bodyPr>
          <a:lstStyle/>
          <a:p>
            <a:pPr>
              <a:buClr>
                <a:schemeClr val="lt1"/>
              </a:buClr>
              <a:buSzPct val="25000"/>
            </a:pPr>
            <a:r>
              <a:rPr lang="fr-CA" sz="1000" dirty="0">
                <a:solidFill>
                  <a:schemeClr val="lt1"/>
                </a:solidFill>
                <a:latin typeface="Century Gothic"/>
                <a:ea typeface="Century Gothic"/>
                <a:cs typeface="Century Gothic"/>
                <a:sym typeface="Century Gothic"/>
              </a:rPr>
              <a:t>Sources : </a:t>
            </a:r>
            <a:r>
              <a:rPr lang="fr-CA" sz="1000" i="1" dirty="0" err="1">
                <a:solidFill>
                  <a:schemeClr val="lt1"/>
                </a:solidFill>
                <a:latin typeface="Century Gothic"/>
                <a:ea typeface="Century Gothic"/>
                <a:cs typeface="Century Gothic"/>
                <a:sym typeface="Century Gothic"/>
              </a:rPr>
              <a:t>Ophthalmic</a:t>
            </a:r>
            <a:r>
              <a:rPr lang="fr-CA" sz="1000" i="1" dirty="0">
                <a:solidFill>
                  <a:schemeClr val="lt1"/>
                </a:solidFill>
                <a:latin typeface="Century Gothic"/>
                <a:ea typeface="Century Gothic"/>
                <a:cs typeface="Century Gothic"/>
                <a:sym typeface="Century Gothic"/>
              </a:rPr>
              <a:t> and </a:t>
            </a:r>
            <a:r>
              <a:rPr lang="fr-CA" sz="1000" i="1" dirty="0" err="1">
                <a:solidFill>
                  <a:schemeClr val="lt1"/>
                </a:solidFill>
                <a:latin typeface="Century Gothic"/>
                <a:ea typeface="Century Gothic"/>
                <a:cs typeface="Century Gothic"/>
                <a:sym typeface="Century Gothic"/>
              </a:rPr>
              <a:t>Physiological</a:t>
            </a:r>
            <a:r>
              <a:rPr lang="fr-CA" sz="1000" i="1" dirty="0">
                <a:solidFill>
                  <a:schemeClr val="lt1"/>
                </a:solidFill>
                <a:latin typeface="Century Gothic"/>
                <a:ea typeface="Century Gothic"/>
                <a:cs typeface="Century Gothic"/>
                <a:sym typeface="Century Gothic"/>
              </a:rPr>
              <a:t> </a:t>
            </a:r>
            <a:r>
              <a:rPr lang="fr-CA" sz="1000" i="1" dirty="0" err="1">
                <a:solidFill>
                  <a:schemeClr val="lt1"/>
                </a:solidFill>
                <a:latin typeface="Century Gothic"/>
                <a:ea typeface="Century Gothic"/>
                <a:cs typeface="Century Gothic"/>
                <a:sym typeface="Century Gothic"/>
              </a:rPr>
              <a:t>Optics</a:t>
            </a:r>
            <a:r>
              <a:rPr lang="fr-CA" sz="1000" i="1" dirty="0">
                <a:solidFill>
                  <a:schemeClr val="lt1"/>
                </a:solidFill>
                <a:latin typeface="Century Gothic"/>
                <a:ea typeface="Century Gothic"/>
                <a:cs typeface="Century Gothic"/>
                <a:sym typeface="Century Gothic"/>
              </a:rPr>
              <a:t>, </a:t>
            </a:r>
            <a:r>
              <a:rPr lang="fr-CA" sz="1000" dirty="0">
                <a:solidFill>
                  <a:schemeClr val="lt1"/>
                </a:solidFill>
                <a:latin typeface="Century Gothic"/>
                <a:ea typeface="Century Gothic"/>
                <a:cs typeface="Century Gothic"/>
                <a:sym typeface="Century Gothic"/>
              </a:rPr>
              <a:t>mai 2008, et M.L. </a:t>
            </a:r>
            <a:r>
              <a:rPr lang="fr-CA" sz="1000" dirty="0" err="1">
                <a:solidFill>
                  <a:schemeClr val="bg1"/>
                </a:solidFill>
                <a:latin typeface="Century Gothic" panose="020B0502020202020204" pitchFamily="34" charset="0"/>
              </a:rPr>
              <a:t>Romeu</a:t>
            </a:r>
            <a:r>
              <a:rPr lang="fr-CA" sz="1000" dirty="0">
                <a:solidFill>
                  <a:schemeClr val="bg1"/>
                </a:solidFill>
                <a:latin typeface="Century Gothic" panose="020B0502020202020204" pitchFamily="34" charset="0"/>
              </a:rPr>
              <a:t>, 2003.</a:t>
            </a:r>
            <a:endParaRPr lang="fr-CA" sz="1000" dirty="0">
              <a:solidFill>
                <a:schemeClr val="lt1"/>
              </a:solidFill>
              <a:latin typeface="Century Gothic"/>
              <a:ea typeface="Century Gothic"/>
              <a:cs typeface="Century Gothic"/>
              <a:sym typeface="Century Gothic"/>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17859" y="2531009"/>
            <a:ext cx="1639235" cy="1124712"/>
          </a:xfrm>
          <a:prstGeom prst="rect">
            <a:avLst/>
          </a:prstGeom>
        </p:spPr>
      </p:pic>
      <p:sp>
        <p:nvSpPr>
          <p:cNvPr id="303" name="Shape 303"/>
          <p:cNvSpPr txBox="1">
            <a:spLocks noGrp="1"/>
          </p:cNvSpPr>
          <p:nvPr>
            <p:ph type="title"/>
            <p:custDataLst>
              <p:tags r:id="rId1"/>
            </p:custDataLst>
          </p:nvPr>
        </p:nvSpPr>
        <p:spPr>
          <a:xfrm>
            <a:off x="456383" y="463962"/>
            <a:ext cx="5630518" cy="369925"/>
          </a:xfrm>
        </p:spPr>
        <p:txBody>
          <a:bodyPr/>
          <a:lstStyle/>
          <a:p>
            <a:pPr lvl="0"/>
            <a:r>
              <a:rPr lang="fr-CA" dirty="0"/>
              <a:t>Les verres </a:t>
            </a:r>
            <a:r>
              <a:rPr lang="fr-CA" dirty="0" err="1"/>
              <a:t>Transitions</a:t>
            </a:r>
            <a:r>
              <a:rPr lang="fr-CA" baseline="30000" dirty="0" err="1"/>
              <a:t>MD</a:t>
            </a:r>
            <a:r>
              <a:rPr lang="fr-CA" dirty="0"/>
              <a:t> sont parfaits pour les enfants</a:t>
            </a:r>
            <a:endParaRPr lang="fr-CA" dirty="0">
              <a:sym typeface="Century Gothic"/>
            </a:endParaRPr>
          </a:p>
        </p:txBody>
      </p:sp>
      <p:sp>
        <p:nvSpPr>
          <p:cNvPr id="304" name="Shape 304"/>
          <p:cNvSpPr txBox="1">
            <a:spLocks noGrp="1"/>
          </p:cNvSpPr>
          <p:nvPr>
            <p:ph type="body" idx="1"/>
            <p:custDataLst>
              <p:tags r:id="rId2"/>
            </p:custDataLst>
          </p:nvPr>
        </p:nvSpPr>
        <p:spPr>
          <a:xfrm>
            <a:off x="450827" y="1214437"/>
            <a:ext cx="5731609" cy="3452811"/>
          </a:xfrm>
        </p:spPr>
        <p:txBody>
          <a:bodyPr/>
          <a:lstStyle/>
          <a:p>
            <a:r>
              <a:rPr lang="fr-CA" dirty="0"/>
              <a:t>Une seule paire convient à tout!</a:t>
            </a:r>
          </a:p>
          <a:p>
            <a:pPr marL="285750" lvl="0" indent="-285750">
              <a:buFont typeface="Arial" panose="020B0604020202020204" pitchFamily="34" charset="0"/>
              <a:buChar char="•"/>
            </a:pPr>
            <a:r>
              <a:rPr lang="fr-CA" dirty="0"/>
              <a:t>Protection UV</a:t>
            </a:r>
          </a:p>
          <a:p>
            <a:pPr marL="285750" lvl="0" indent="-285750">
              <a:buFont typeface="Arial" panose="020B0604020202020204" pitchFamily="34" charset="0"/>
              <a:buChar char="•"/>
            </a:pPr>
            <a:r>
              <a:rPr lang="fr-CA" dirty="0"/>
              <a:t>Filtrage de la lumière bleue nocive</a:t>
            </a:r>
            <a:br>
              <a:rPr lang="fr-CA" dirty="0"/>
            </a:br>
            <a:r>
              <a:rPr lang="fr-CA" dirty="0"/>
              <a:t>– provenant des appareils et surtout du SOLEIL</a:t>
            </a:r>
          </a:p>
          <a:p>
            <a:pPr marL="285750" lvl="0" indent="-285750">
              <a:buFont typeface="Arial" panose="020B0604020202020204" pitchFamily="34" charset="0"/>
              <a:buChar char="•"/>
            </a:pPr>
            <a:r>
              <a:rPr lang="fr-CA" dirty="0"/>
              <a:t>Éblouissements </a:t>
            </a:r>
          </a:p>
          <a:p>
            <a:pPr marL="285750" lvl="0" indent="-285750">
              <a:buFont typeface="Arial" panose="020B0604020202020204" pitchFamily="34" charset="0"/>
              <a:buChar char="•"/>
            </a:pPr>
            <a:r>
              <a:rPr lang="fr-CA" dirty="0"/>
              <a:t>Fatigue</a:t>
            </a:r>
          </a:p>
          <a:p>
            <a:pPr lvl="0"/>
            <a:endParaRPr lang="fr-CA" dirty="0">
              <a:sym typeface="Century Gothic"/>
            </a:endParaRPr>
          </a:p>
          <a:p>
            <a:pPr lvl="0"/>
            <a:r>
              <a:rPr lang="fr-CA" dirty="0">
                <a:sym typeface="Century Gothic"/>
              </a:rPr>
              <a:t>+ Polycarbonate pour une résistance aux chocs</a:t>
            </a:r>
          </a:p>
          <a:p>
            <a:pPr lvl="0"/>
            <a:r>
              <a:rPr lang="fr-CA" dirty="0"/>
              <a:t>+ Antireflet pour une protection contre les éblouissements et la facilité de nettoyage</a:t>
            </a:r>
            <a:endParaRPr lang="fr-CA" dirty="0">
              <a:sym typeface="Century Gothic"/>
            </a:endParaRPr>
          </a:p>
        </p:txBody>
      </p:sp>
      <p:pic>
        <p:nvPicPr>
          <p:cNvPr id="3"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5195" y="797405"/>
            <a:ext cx="3235187" cy="4160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Shape 434"/>
          <p:cNvSpPr txBox="1">
            <a:spLocks noGrp="1"/>
          </p:cNvSpPr>
          <p:nvPr>
            <p:ph type="title"/>
            <p:custDataLst>
              <p:tags r:id="rId1"/>
            </p:custDataLst>
          </p:nvPr>
        </p:nvSpPr>
        <p:spPr/>
        <p:txBody>
          <a:bodyPr/>
          <a:lstStyle/>
          <a:p>
            <a:pPr lvl="0"/>
            <a:r>
              <a:rPr lang="fr-CA" dirty="0">
                <a:sym typeface="Century Gothic"/>
              </a:rPr>
              <a:t>Les montures et autres recommandations</a:t>
            </a:r>
          </a:p>
        </p:txBody>
      </p:sp>
      <p:sp>
        <p:nvSpPr>
          <p:cNvPr id="435" name="Shape 435"/>
          <p:cNvSpPr txBox="1">
            <a:spLocks noGrp="1"/>
          </p:cNvSpPr>
          <p:nvPr>
            <p:ph type="body" idx="1"/>
            <p:custDataLst>
              <p:tags r:id="rId2"/>
            </p:custDataLst>
          </p:nvPr>
        </p:nvSpPr>
        <p:spPr>
          <a:xfrm>
            <a:off x="450826" y="1214437"/>
            <a:ext cx="6211231" cy="3452811"/>
          </a:xfrm>
        </p:spPr>
        <p:txBody>
          <a:bodyPr/>
          <a:lstStyle/>
          <a:p>
            <a:pPr lvl="0"/>
            <a:r>
              <a:rPr lang="fr-CA" sz="1200" b="1" dirty="0">
                <a:sym typeface="Century Gothic"/>
              </a:rPr>
              <a:t>Mode </a:t>
            </a:r>
            <a:r>
              <a:rPr lang="fr-CA" sz="1200" dirty="0">
                <a:sym typeface="Century Gothic"/>
              </a:rPr>
              <a:t>– </a:t>
            </a:r>
            <a:r>
              <a:rPr lang="fr-CA" sz="1200" dirty="0"/>
              <a:t>Qu’ils portent les lunettes tout le temps ou rarement, les enfants aiment les lunettes </a:t>
            </a:r>
            <a:r>
              <a:rPr lang="fr-CA" sz="1200" i="1" dirty="0"/>
              <a:t>cool</a:t>
            </a:r>
            <a:r>
              <a:rPr lang="fr-CA" sz="1200" dirty="0"/>
              <a:t>. Nous voulons qu’ils portent leurs lunettes. Les couleurs, les motifs et les styles amusants les rendent plus attirantes</a:t>
            </a:r>
            <a:r>
              <a:rPr lang="fr-CA" sz="1200" dirty="0">
                <a:sym typeface="Century Gothic"/>
              </a:rPr>
              <a:t>.</a:t>
            </a:r>
          </a:p>
          <a:p>
            <a:pPr lvl="0"/>
            <a:endParaRPr lang="fr-CA" sz="1200" dirty="0">
              <a:sym typeface="Century Gothic"/>
            </a:endParaRPr>
          </a:p>
          <a:p>
            <a:pPr lvl="0"/>
            <a:r>
              <a:rPr lang="fr-CA" sz="1200" b="1" dirty="0">
                <a:sym typeface="Century Gothic"/>
              </a:rPr>
              <a:t>Plastique ou métal </a:t>
            </a:r>
            <a:r>
              <a:rPr lang="fr-CA" sz="1200" dirty="0">
                <a:sym typeface="Century Gothic"/>
              </a:rPr>
              <a:t>– </a:t>
            </a:r>
            <a:r>
              <a:rPr lang="fr-CA" sz="1200" dirty="0"/>
              <a:t>Auparavant, le plastique était jugé préférable, car il était considéré comme étant plus durable</a:t>
            </a:r>
            <a:r>
              <a:rPr lang="fr-CA" sz="1200" dirty="0">
                <a:sym typeface="Century Gothic"/>
              </a:rPr>
              <a:t>. Grâce aux améliorations des fabricants, ce n’est plus le cas. </a:t>
            </a:r>
          </a:p>
          <a:p>
            <a:pPr lvl="0"/>
            <a:endParaRPr lang="fr-CA" sz="1200" b="1" dirty="0">
              <a:sym typeface="Century Gothic"/>
            </a:endParaRPr>
          </a:p>
          <a:p>
            <a:pPr lvl="0"/>
            <a:r>
              <a:rPr lang="fr-CA" sz="1200" b="1" dirty="0">
                <a:sym typeface="Century Gothic"/>
              </a:rPr>
              <a:t>Pont approprié </a:t>
            </a:r>
            <a:r>
              <a:rPr lang="fr-CA" sz="1200" dirty="0">
                <a:sym typeface="Century Gothic"/>
              </a:rPr>
              <a:t>– Le nez des jeunes enfants n’est pas </a:t>
            </a:r>
            <a:r>
              <a:rPr lang="fr-CA" sz="1200" dirty="0"/>
              <a:t>entièrement développé. Donc, un pont approprié peut faire la différence et permettre aux lunettes de rester en place</a:t>
            </a:r>
            <a:r>
              <a:rPr lang="fr-CA" sz="1200" dirty="0">
                <a:sym typeface="Century Gothic"/>
              </a:rPr>
              <a:t>.</a:t>
            </a:r>
          </a:p>
          <a:p>
            <a:pPr lvl="0"/>
            <a:endParaRPr lang="fr-CA" sz="1200" dirty="0">
              <a:sym typeface="Century Gothic"/>
            </a:endParaRPr>
          </a:p>
          <a:p>
            <a:pPr lvl="0"/>
            <a:r>
              <a:rPr lang="fr-CA" sz="1200" b="1" dirty="0">
                <a:sym typeface="Century Gothic"/>
              </a:rPr>
              <a:t>Branches</a:t>
            </a:r>
            <a:r>
              <a:rPr lang="fr-CA" sz="1200" dirty="0">
                <a:sym typeface="Century Gothic"/>
              </a:rPr>
              <a:t> – Branches en câble, sangles et branches à spatule.</a:t>
            </a:r>
          </a:p>
          <a:p>
            <a:pPr lvl="0"/>
            <a:endParaRPr lang="fr-CA" sz="1200" dirty="0">
              <a:sym typeface="Century Gothic"/>
            </a:endParaRPr>
          </a:p>
          <a:p>
            <a:pPr lvl="0"/>
            <a:r>
              <a:rPr lang="fr-CA" sz="1200" b="1" dirty="0">
                <a:sym typeface="Century Gothic"/>
              </a:rPr>
              <a:t>Charnières </a:t>
            </a:r>
            <a:r>
              <a:rPr lang="fr-CA" sz="1200" b="1" dirty="0"/>
              <a:t>à ressort</a:t>
            </a:r>
            <a:r>
              <a:rPr lang="fr-CA" sz="1200" b="1" dirty="0">
                <a:sym typeface="Century Gothic"/>
              </a:rPr>
              <a:t> </a:t>
            </a:r>
            <a:r>
              <a:rPr lang="fr-CA" sz="1200" dirty="0">
                <a:sym typeface="Century Gothic"/>
              </a:rPr>
              <a:t>– </a:t>
            </a:r>
            <a:r>
              <a:rPr lang="fr-CA" sz="1200" dirty="0"/>
              <a:t>Elles préviennent le besoin de faire ajuster et réparer les lunettes souvent</a:t>
            </a:r>
            <a:r>
              <a:rPr lang="fr-CA" sz="1200" dirty="0">
                <a:sym typeface="Century Gothic"/>
              </a:rPr>
              <a:t>.</a:t>
            </a:r>
          </a:p>
          <a:p>
            <a:pPr lvl="0"/>
            <a:endParaRPr lang="fr-CA" sz="1200" dirty="0">
              <a:sym typeface="Century Gothic"/>
            </a:endParaRPr>
          </a:p>
        </p:txBody>
      </p:sp>
      <p:sp>
        <p:nvSpPr>
          <p:cNvPr id="436" name="Shape 436"/>
          <p:cNvSpPr txBox="1"/>
          <p:nvPr>
            <p:custDataLst>
              <p:tags r:id="rId3"/>
            </p:custDataLst>
          </p:nvPr>
        </p:nvSpPr>
        <p:spPr>
          <a:xfrm>
            <a:off x="6848102" y="563064"/>
            <a:ext cx="2560320" cy="2560320"/>
          </a:xfrm>
          <a:prstGeom prst="ellipse">
            <a:avLst/>
          </a:prstGeom>
          <a:solidFill>
            <a:schemeClr val="bg2"/>
          </a:solidFill>
          <a:ln>
            <a:noFill/>
          </a:ln>
        </p:spPr>
        <p:txBody>
          <a:bodyPr lIns="91425" tIns="45700" rIns="91425" bIns="45700" anchor="t" anchorCtr="0">
            <a:noAutofit/>
          </a:bodyPr>
          <a:lstStyle/>
          <a:p>
            <a:pPr marL="0" marR="0" lvl="0" indent="0" algn="l" rtl="0">
              <a:spcBef>
                <a:spcPts val="0"/>
              </a:spcBef>
              <a:buSzPct val="25000"/>
              <a:buNone/>
            </a:pPr>
            <a:r>
              <a:rPr lang="fr-CA" sz="2400" baseline="-25000" dirty="0">
                <a:solidFill>
                  <a:schemeClr val="lt1"/>
                </a:solidFill>
                <a:latin typeface="Century Gothic"/>
                <a:ea typeface="Century Gothic"/>
                <a:cs typeface="Century Gothic"/>
                <a:sym typeface="Century Gothic"/>
              </a:rPr>
              <a:t>Deuxième paire </a:t>
            </a:r>
          </a:p>
          <a:p>
            <a:pPr marL="0" marR="0" lvl="0" indent="0" algn="l" rtl="0">
              <a:spcBef>
                <a:spcPts val="0"/>
              </a:spcBef>
              <a:buNone/>
            </a:pPr>
            <a:endParaRPr lang="fr-CA" dirty="0">
              <a:solidFill>
                <a:schemeClr val="lt1"/>
              </a:solidFill>
              <a:latin typeface="Arial"/>
              <a:ea typeface="Arial"/>
              <a:cs typeface="Arial"/>
              <a:sym typeface="Arial"/>
            </a:endParaRPr>
          </a:p>
          <a:p>
            <a:pPr marL="285750" marR="0" lvl="0" indent="-285750" algn="l" rtl="0">
              <a:spcBef>
                <a:spcPts val="0"/>
              </a:spcBef>
              <a:buClr>
                <a:schemeClr val="lt1"/>
              </a:buClr>
              <a:buSzPct val="100000"/>
              <a:buFont typeface="Arial"/>
              <a:buChar char="•"/>
            </a:pPr>
            <a:r>
              <a:rPr lang="fr-CA" dirty="0">
                <a:solidFill>
                  <a:schemeClr val="lt1"/>
                </a:solidFill>
                <a:latin typeface="Century Gothic"/>
                <a:ea typeface="Century Gothic"/>
                <a:cs typeface="Century Gothic"/>
                <a:sym typeface="Century Gothic"/>
              </a:rPr>
              <a:t>Paire sport</a:t>
            </a:r>
          </a:p>
          <a:p>
            <a:pPr marL="285750" marR="0" lvl="0" indent="-285750" algn="l" rtl="0">
              <a:spcBef>
                <a:spcPts val="0"/>
              </a:spcBef>
              <a:buClr>
                <a:schemeClr val="lt1"/>
              </a:buClr>
              <a:buSzPct val="100000"/>
              <a:buFont typeface="Arial"/>
              <a:buChar char="•"/>
            </a:pPr>
            <a:r>
              <a:rPr lang="fr-CA" dirty="0">
                <a:solidFill>
                  <a:schemeClr val="lt1"/>
                </a:solidFill>
                <a:latin typeface="Century Gothic"/>
                <a:ea typeface="Century Gothic"/>
                <a:cs typeface="Century Gothic"/>
                <a:sym typeface="Century Gothic"/>
              </a:rPr>
              <a:t>Paire de réserve</a:t>
            </a:r>
          </a:p>
          <a:p>
            <a:pPr marL="285750" marR="0" lvl="0" indent="-285750" algn="l" rtl="0">
              <a:spcBef>
                <a:spcPts val="0"/>
              </a:spcBef>
              <a:buClr>
                <a:schemeClr val="lt1"/>
              </a:buClr>
              <a:buSzPct val="100000"/>
              <a:buFont typeface="Arial"/>
              <a:buChar char="•"/>
            </a:pPr>
            <a:r>
              <a:rPr lang="fr-CA" dirty="0">
                <a:solidFill>
                  <a:schemeClr val="lt1"/>
                </a:solidFill>
                <a:latin typeface="Century Gothic"/>
                <a:ea typeface="Century Gothic"/>
                <a:cs typeface="Century Gothic"/>
                <a:sym typeface="Century Gothic"/>
              </a:rPr>
              <a:t>Paire d’ordinateur</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Shape 449"/>
          <p:cNvSpPr txBox="1">
            <a:spLocks noGrp="1"/>
          </p:cNvSpPr>
          <p:nvPr>
            <p:ph type="title"/>
            <p:custDataLst>
              <p:tags r:id="rId1"/>
            </p:custDataLst>
          </p:nvPr>
        </p:nvSpPr>
        <p:spPr/>
        <p:txBody>
          <a:bodyPr/>
          <a:lstStyle/>
          <a:p>
            <a:pPr lvl="0"/>
            <a:r>
              <a:rPr lang="fr-CA" dirty="0">
                <a:sym typeface="Century Gothic"/>
              </a:rPr>
              <a:t>Les conseils pour réussir</a:t>
            </a:r>
          </a:p>
        </p:txBody>
      </p:sp>
      <p:sp>
        <p:nvSpPr>
          <p:cNvPr id="450" name="Shape 450"/>
          <p:cNvSpPr txBox="1">
            <a:spLocks noGrp="1"/>
          </p:cNvSpPr>
          <p:nvPr>
            <p:ph type="body" idx="1"/>
            <p:custDataLst>
              <p:tags r:id="rId2"/>
            </p:custDataLst>
          </p:nvPr>
        </p:nvSpPr>
        <p:spPr>
          <a:xfrm>
            <a:off x="488124" y="1226312"/>
            <a:ext cx="6720197" cy="3452811"/>
          </a:xfrm>
        </p:spPr>
        <p:txBody>
          <a:bodyPr/>
          <a:lstStyle/>
          <a:p>
            <a:r>
              <a:rPr lang="fr-CA" sz="1600" dirty="0"/>
              <a:t>Prescrivez la MEILLEURE solution visuelle selon les besoins de votre patient</a:t>
            </a:r>
          </a:p>
          <a:p>
            <a:r>
              <a:rPr lang="fr-CA" sz="1600" dirty="0"/>
              <a:t>Discutez avec le parent et l’enfant – la génération Z influence les décisions</a:t>
            </a:r>
          </a:p>
          <a:p>
            <a:pPr marL="285750" indent="-285750">
              <a:buFont typeface="Arial" panose="020B0604020202020204" pitchFamily="34" charset="0"/>
              <a:buChar char="•"/>
            </a:pPr>
            <a:r>
              <a:rPr lang="fr-CA" sz="1600" dirty="0"/>
              <a:t>Donnez de petites quantités de renseignements – leur capacité d’attention dure environ 8 secondes</a:t>
            </a:r>
          </a:p>
          <a:p>
            <a:pPr marL="285750" lvl="0" indent="-285750">
              <a:buFont typeface="Arial" panose="020B0604020202020204" pitchFamily="34" charset="0"/>
              <a:buChar char="•"/>
            </a:pPr>
            <a:r>
              <a:rPr lang="fr-CA" sz="1600" dirty="0"/>
              <a:t>Utilisez du langage ou des expressions que les </a:t>
            </a:r>
          </a:p>
          <a:p>
            <a:pPr lvl="0"/>
            <a:r>
              <a:rPr lang="fr-CA" sz="1600" dirty="0"/>
              <a:t>enfants comprennent</a:t>
            </a:r>
          </a:p>
          <a:p>
            <a:pPr marL="285750" lvl="0" indent="-285750">
              <a:buFont typeface="Arial" panose="020B0604020202020204" pitchFamily="34" charset="0"/>
              <a:buChar char="•"/>
            </a:pPr>
            <a:r>
              <a:rPr lang="fr-CA" sz="1600" dirty="0"/>
              <a:t>Parlez-leur de valeur</a:t>
            </a:r>
          </a:p>
          <a:p>
            <a:r>
              <a:rPr lang="fr-CA" sz="1600" dirty="0"/>
              <a:t>Nourrissez leur curiosité</a:t>
            </a:r>
          </a:p>
          <a:p>
            <a:pPr marL="285750" indent="-285750">
              <a:buFont typeface="Arial" panose="020B0604020202020204" pitchFamily="34" charset="0"/>
              <a:buChar char="•"/>
            </a:pPr>
            <a:r>
              <a:rPr lang="fr-CA" sz="1600" dirty="0"/>
              <a:t>Lampe de poche à rayons ultraviolets ou</a:t>
            </a:r>
            <a:br>
              <a:rPr lang="fr-CA" sz="1600" dirty="0"/>
            </a:br>
            <a:r>
              <a:rPr lang="fr-CA" sz="1600" dirty="0"/>
              <a:t>démonstration de verres Transitions</a:t>
            </a:r>
          </a:p>
        </p:txBody>
      </p:sp>
      <p:pic>
        <p:nvPicPr>
          <p:cNvPr id="5" name="Shape 451" descr="boy thumbs up.jpg"/>
          <p:cNvPicPr preferRelativeResize="0"/>
          <p:nvPr>
            <p:custDataLst>
              <p:tags r:id="rId3"/>
            </p:custDataLst>
          </p:nvPr>
        </p:nvPicPr>
        <p:blipFill rotWithShape="1">
          <a:blip r:embed="rId6">
            <a:alphaModFix/>
          </a:blip>
          <a:srcRect/>
          <a:stretch/>
        </p:blipFill>
        <p:spPr>
          <a:xfrm>
            <a:off x="6065307" y="2872645"/>
            <a:ext cx="3078693" cy="2052461"/>
          </a:xfrm>
          <a:prstGeom prst="rect">
            <a:avLst/>
          </a:prstGeom>
          <a:noFill/>
          <a:ln>
            <a:noFill/>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69329" y="559556"/>
            <a:ext cx="3342185" cy="434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custDataLst>
              <p:tags r:id="rId1"/>
            </p:custDataLst>
          </p:nvPr>
        </p:nvSpPr>
        <p:spPr/>
        <p:txBody>
          <a:bodyPr/>
          <a:lstStyle/>
          <a:p>
            <a:r>
              <a:rPr lang="fr-CA" sz="2400" dirty="0"/>
              <a:t>Les ressources pour les enfants</a:t>
            </a:r>
          </a:p>
        </p:txBody>
      </p:sp>
      <p:sp>
        <p:nvSpPr>
          <p:cNvPr id="3" name="Text Placeholder 2"/>
          <p:cNvSpPr>
            <a:spLocks noGrp="1"/>
          </p:cNvSpPr>
          <p:nvPr>
            <p:ph type="body" idx="1"/>
            <p:custDataLst>
              <p:tags r:id="rId2"/>
            </p:custDataLst>
          </p:nvPr>
        </p:nvSpPr>
        <p:spPr>
          <a:xfrm>
            <a:off x="450827" y="1214437"/>
            <a:ext cx="4776266" cy="3452811"/>
          </a:xfrm>
        </p:spPr>
        <p:txBody>
          <a:bodyPr/>
          <a:lstStyle/>
          <a:p>
            <a:r>
              <a:rPr lang="fr-CA" sz="1600" dirty="0"/>
              <a:t>Accessibles à </a:t>
            </a:r>
            <a:r>
              <a:rPr lang="fr-CA" sz="1600" dirty="0" smtClean="0"/>
              <a:t>Transitions.com/enfant</a:t>
            </a:r>
            <a:endParaRPr lang="fr-CA" sz="1600" dirty="0">
              <a:solidFill>
                <a:srgbClr val="FF0000"/>
              </a:solidFill>
            </a:endParaRPr>
          </a:p>
          <a:p>
            <a:pPr marL="285750" indent="-285750">
              <a:buFont typeface="Arial" panose="020B0604020202020204" pitchFamily="34" charset="0"/>
              <a:buChar char="•"/>
            </a:pPr>
            <a:r>
              <a:rPr lang="fr-CA" sz="1600" dirty="0"/>
              <a:t>Affichette de comptoir</a:t>
            </a:r>
          </a:p>
          <a:p>
            <a:pPr marL="285750" indent="-285750">
              <a:buFont typeface="Arial" panose="020B0604020202020204" pitchFamily="34" charset="0"/>
              <a:buChar char="•"/>
            </a:pPr>
            <a:r>
              <a:rPr lang="fr-CA" sz="1600" dirty="0"/>
              <a:t>Feuille de vente de la trousse</a:t>
            </a:r>
          </a:p>
          <a:p>
            <a:pPr marL="285750" indent="-285750">
              <a:buFont typeface="Arial" panose="020B0604020202020204" pitchFamily="34" charset="0"/>
              <a:buChar char="•"/>
            </a:pPr>
            <a:r>
              <a:rPr lang="fr-CA" sz="1600" dirty="0"/>
              <a:t>Brochure sur les yeux des enfants</a:t>
            </a:r>
          </a:p>
          <a:p>
            <a:pPr marL="285750" indent="-285750">
              <a:buFont typeface="Arial" panose="020B0604020202020204" pitchFamily="34" charset="0"/>
              <a:buChar char="•"/>
            </a:pPr>
            <a:r>
              <a:rPr lang="fr-CA" sz="1600" dirty="0"/>
              <a:t>Images et contenu pour les médias sociaux</a:t>
            </a:r>
          </a:p>
          <a:p>
            <a:pPr marL="285750" indent="-285750">
              <a:buFont typeface="Arial" panose="020B0604020202020204" pitchFamily="34" charset="0"/>
              <a:buChar char="•"/>
            </a:pPr>
            <a:r>
              <a:rPr lang="fr-CA" sz="1600" dirty="0"/>
              <a:t>Lettres types</a:t>
            </a:r>
          </a:p>
          <a:p>
            <a:pPr marL="515938" lvl="1" indent="-285750">
              <a:buFont typeface="Arial" panose="020B0604020202020204" pitchFamily="34" charset="0"/>
              <a:buChar char="•"/>
            </a:pPr>
            <a:r>
              <a:rPr lang="fr-CA" sz="1600" dirty="0"/>
              <a:t>Note pour permettre le port de verres photochromiques à l’école</a:t>
            </a:r>
          </a:p>
          <a:p>
            <a:pPr marL="515938" lvl="1" indent="-285750">
              <a:buFont typeface="Arial" panose="020B0604020202020204" pitchFamily="34" charset="0"/>
              <a:buChar char="•"/>
            </a:pPr>
            <a:r>
              <a:rPr lang="fr-CA" sz="1600" dirty="0"/>
              <a:t>Note pour offrir un dépistage oculaire</a:t>
            </a:r>
          </a:p>
          <a:p>
            <a:pPr marL="515938" lvl="1" indent="-285750">
              <a:buFont typeface="Arial" panose="020B0604020202020204" pitchFamily="34" charset="0"/>
              <a:buChar char="•"/>
            </a:pPr>
            <a:r>
              <a:rPr lang="fr-CA" sz="1600" dirty="0"/>
              <a:t>Présentation de professionnels de la santé</a:t>
            </a:r>
          </a:p>
        </p:txBody>
      </p:sp>
    </p:spTree>
    <p:extLst>
      <p:ext uri="{BB962C8B-B14F-4D97-AF65-F5344CB8AC3E}">
        <p14:creationId xmlns:p14="http://schemas.microsoft.com/office/powerpoint/2010/main" val="42552260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5" name="Shape 465"/>
          <p:cNvSpPr txBox="1">
            <a:spLocks noGrp="1"/>
          </p:cNvSpPr>
          <p:nvPr>
            <p:ph type="title"/>
            <p:custDataLst>
              <p:tags r:id="rId1"/>
            </p:custDataLst>
          </p:nvPr>
        </p:nvSpPr>
        <p:spPr>
          <a:xfrm>
            <a:off x="1416895" y="124726"/>
            <a:ext cx="6298130" cy="1428306"/>
          </a:xfrm>
          <a:prstGeom prst="rect">
            <a:avLst/>
          </a:prstGeom>
          <a:noFill/>
          <a:ln>
            <a:noFill/>
          </a:ln>
        </p:spPr>
        <p:txBody>
          <a:bodyPr lIns="0" tIns="45700" rIns="91425" bIns="45700" anchor="ctr" anchorCtr="0">
            <a:noAutofit/>
          </a:bodyPr>
          <a:lstStyle/>
          <a:p>
            <a:pPr marL="0" marR="0" lvl="0" indent="0" algn="ctr" rtl="0">
              <a:spcBef>
                <a:spcPts val="0"/>
              </a:spcBef>
              <a:buClr>
                <a:schemeClr val="lt1"/>
              </a:buClr>
              <a:buSzPct val="25000"/>
              <a:buFont typeface="Century Gothic"/>
              <a:buNone/>
            </a:pPr>
            <a:r>
              <a:rPr lang="fr-CA" sz="2800" b="0" i="0" u="none" strike="noStrike" cap="none" dirty="0">
                <a:solidFill>
                  <a:schemeClr val="lt1"/>
                </a:solidFill>
                <a:latin typeface="Century Gothic"/>
                <a:ea typeface="Century Gothic"/>
                <a:cs typeface="Century Gothic"/>
                <a:sym typeface="Century Gothic"/>
              </a:rPr>
              <a:t>Il ne fait aucun doute que les</a:t>
            </a:r>
            <a:br>
              <a:rPr lang="fr-CA" sz="2800" b="0" i="0" u="none" strike="noStrike" cap="none" dirty="0">
                <a:solidFill>
                  <a:schemeClr val="lt1"/>
                </a:solidFill>
                <a:latin typeface="Century Gothic"/>
                <a:ea typeface="Century Gothic"/>
                <a:cs typeface="Century Gothic"/>
                <a:sym typeface="Century Gothic"/>
              </a:rPr>
            </a:br>
            <a:r>
              <a:rPr lang="fr-CA" b="1" dirty="0"/>
              <a:t>enfants sont BRILLANTS</a:t>
            </a:r>
            <a:endParaRPr lang="fr-CA" sz="2800" b="1" i="0" u="none" strike="noStrike" cap="none" dirty="0">
              <a:solidFill>
                <a:schemeClr val="lt1"/>
              </a:solidFill>
              <a:latin typeface="Century Gothic"/>
              <a:ea typeface="Century Gothic"/>
              <a:cs typeface="Century Gothic"/>
              <a:sym typeface="Century Gothic"/>
            </a:endParaRPr>
          </a:p>
        </p:txBody>
      </p:sp>
      <p:sp>
        <p:nvSpPr>
          <p:cNvPr id="466" name="Shape 466"/>
          <p:cNvSpPr txBox="1">
            <a:spLocks noGrp="1"/>
          </p:cNvSpPr>
          <p:nvPr>
            <p:ph type="body" idx="1"/>
            <p:custDataLst>
              <p:tags r:id="rId2"/>
            </p:custDataLst>
          </p:nvPr>
        </p:nvSpPr>
        <p:spPr>
          <a:xfrm>
            <a:off x="791016" y="3601057"/>
            <a:ext cx="7460872" cy="1186661"/>
          </a:xfrm>
          <a:prstGeom prst="rect">
            <a:avLst/>
          </a:prstGeom>
          <a:noFill/>
          <a:ln>
            <a:noFill/>
          </a:ln>
        </p:spPr>
        <p:txBody>
          <a:bodyPr lIns="0" tIns="45700" rIns="91425" bIns="45700" anchor="t" anchorCtr="0">
            <a:noAutofit/>
          </a:bodyPr>
          <a:lstStyle/>
          <a:p>
            <a:pPr marL="0" marR="0" lvl="0" indent="0" algn="ctr" rtl="0">
              <a:lnSpc>
                <a:spcPct val="100000"/>
              </a:lnSpc>
              <a:spcBef>
                <a:spcPts val="0"/>
              </a:spcBef>
              <a:spcAft>
                <a:spcPts val="0"/>
              </a:spcAft>
              <a:buClr>
                <a:schemeClr val="lt1"/>
              </a:buClr>
              <a:buSzPct val="25000"/>
              <a:buFont typeface="Arial"/>
              <a:buNone/>
            </a:pPr>
            <a:r>
              <a:rPr lang="en-US" sz="3200" b="0" i="0" u="none" strike="noStrike" cap="none" dirty="0">
                <a:solidFill>
                  <a:schemeClr val="lt1"/>
                </a:solidFill>
                <a:latin typeface="Century Gothic"/>
                <a:ea typeface="Century Gothic"/>
                <a:cs typeface="Century Gothic"/>
                <a:sym typeface="Century Gothic"/>
              </a:rPr>
              <a:t>MERCI!</a:t>
            </a:r>
          </a:p>
        </p:txBody>
      </p:sp>
      <p:pic>
        <p:nvPicPr>
          <p:cNvPr id="467" name="Shape 467" descr="girl peeking out with glasses.jpg"/>
          <p:cNvPicPr preferRelativeResize="0"/>
          <p:nvPr>
            <p:custDataLst>
              <p:tags r:id="rId3"/>
            </p:custDataLst>
          </p:nvPr>
        </p:nvPicPr>
        <p:blipFill rotWithShape="1">
          <a:blip r:embed="rId6" cstate="screen">
            <a:alphaModFix/>
            <a:extLst>
              <a:ext uri="{28A0092B-C50C-407E-A947-70E740481C1C}">
                <a14:useLocalDpi xmlns:a14="http://schemas.microsoft.com/office/drawing/2010/main"/>
              </a:ext>
            </a:extLst>
          </a:blip>
          <a:srcRect/>
          <a:stretch/>
        </p:blipFill>
        <p:spPr>
          <a:xfrm>
            <a:off x="3107324" y="1655443"/>
            <a:ext cx="2520654" cy="1666782"/>
          </a:xfrm>
          <a:prstGeom prst="rect">
            <a:avLst/>
          </a:prstGeom>
          <a:noFill/>
          <a:ln>
            <a:no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CA" dirty="0"/>
              <a:t>Qui est la génération Z?</a:t>
            </a:r>
          </a:p>
        </p:txBody>
      </p:sp>
      <p:sp>
        <p:nvSpPr>
          <p:cNvPr id="5" name="Shape 153"/>
          <p:cNvSpPr txBox="1">
            <a:spLocks/>
          </p:cNvSpPr>
          <p:nvPr>
            <p:custDataLst>
              <p:tags r:id="rId2"/>
            </p:custDataLst>
          </p:nvPr>
        </p:nvSpPr>
        <p:spPr>
          <a:xfrm>
            <a:off x="450828" y="1044084"/>
            <a:ext cx="6009350" cy="3452811"/>
          </a:xfrm>
          <a:prstGeom prst="rect">
            <a:avLst/>
          </a:prstGeom>
          <a:noFill/>
          <a:ln>
            <a:noFill/>
          </a:ln>
        </p:spPr>
        <p:txBody>
          <a:bodyPr lIns="0" tIns="45700" rIns="91425" bIns="45700" anchor="t"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600"/>
              </a:spcAft>
              <a:buClr>
                <a:schemeClr val="lt1"/>
              </a:buClr>
              <a:buFont typeface="Arial"/>
              <a:buNone/>
              <a:defRPr sz="1800" b="0" i="0" u="none" strike="noStrike" cap="none">
                <a:solidFill>
                  <a:schemeClr val="lt1"/>
                </a:solidFill>
                <a:latin typeface="Century Gothic"/>
                <a:ea typeface="Century Gothic"/>
                <a:cs typeface="Century Gothic"/>
                <a:sym typeface="Century Gothic"/>
              </a:defRPr>
            </a:lvl1pPr>
            <a:lvl2pPr marL="230188" marR="0" lvl="1" indent="-115888" algn="l" rtl="0">
              <a:lnSpc>
                <a:spcPct val="100000"/>
              </a:lnSpc>
              <a:spcBef>
                <a:spcPts val="0"/>
              </a:spcBef>
              <a:spcAft>
                <a:spcPts val="600"/>
              </a:spcAft>
              <a:buClr>
                <a:schemeClr val="lt1"/>
              </a:buClr>
              <a:buSzPct val="100000"/>
              <a:buFont typeface="Arial"/>
              <a:buChar char="•"/>
              <a:defRPr sz="1800" b="0" i="0" u="none" strike="noStrike" cap="none">
                <a:solidFill>
                  <a:schemeClr val="lt1"/>
                </a:solidFill>
                <a:latin typeface="Century Gothic"/>
                <a:ea typeface="Century Gothic"/>
                <a:cs typeface="Century Gothic"/>
                <a:sym typeface="Century Gothic"/>
              </a:defRPr>
            </a:lvl2pPr>
            <a:lvl3pPr marL="463550" marR="0" lvl="2" indent="-120650" algn="l" rtl="0">
              <a:lnSpc>
                <a:spcPct val="100000"/>
              </a:lnSpc>
              <a:spcBef>
                <a:spcPts val="0"/>
              </a:spcBef>
              <a:spcAft>
                <a:spcPts val="600"/>
              </a:spcAft>
              <a:buClr>
                <a:schemeClr val="lt1"/>
              </a:buClr>
              <a:buSzPct val="100000"/>
              <a:buFont typeface="Merriweather Sans"/>
              <a:buChar char="–"/>
              <a:defRPr sz="1800" b="0" i="0" u="none" strike="noStrike" cap="none">
                <a:solidFill>
                  <a:schemeClr val="lt1"/>
                </a:solidFill>
                <a:latin typeface="Century Gothic"/>
                <a:ea typeface="Century Gothic"/>
                <a:cs typeface="Century Gothic"/>
                <a:sym typeface="Century Gothic"/>
              </a:defRPr>
            </a:lvl3pPr>
            <a:lvl4pPr marL="690563" marR="0" lvl="3" indent="-136843" algn="l" rtl="0">
              <a:lnSpc>
                <a:spcPct val="100000"/>
              </a:lnSpc>
              <a:spcBef>
                <a:spcPts val="0"/>
              </a:spcBef>
              <a:spcAft>
                <a:spcPts val="600"/>
              </a:spcAft>
              <a:buClr>
                <a:schemeClr val="lt1"/>
              </a:buClr>
              <a:buSzPct val="95000"/>
              <a:buFont typeface="Arial"/>
              <a:buChar char="•"/>
              <a:defRPr sz="1600" b="0" i="0" u="none" strike="noStrike" cap="none">
                <a:solidFill>
                  <a:schemeClr val="lt1"/>
                </a:solidFill>
                <a:latin typeface="Century Gothic"/>
                <a:ea typeface="Century Gothic"/>
                <a:cs typeface="Century Gothic"/>
                <a:sym typeface="Century Gothic"/>
              </a:defRPr>
            </a:lvl4pPr>
            <a:lvl5pPr marL="906463" marR="0" lvl="4" indent="-144462" algn="l" rtl="0">
              <a:lnSpc>
                <a:spcPct val="100000"/>
              </a:lnSpc>
              <a:spcBef>
                <a:spcPts val="0"/>
              </a:spcBef>
              <a:spcAft>
                <a:spcPts val="600"/>
              </a:spcAft>
              <a:buClr>
                <a:schemeClr val="lt1"/>
              </a:buClr>
              <a:buSzPct val="100000"/>
              <a:buFont typeface="Merriweather Sans"/>
              <a:buChar char="-"/>
              <a:defRPr sz="1400" b="0" i="0" u="none" strike="noStrike" cap="none">
                <a:solidFill>
                  <a:schemeClr val="lt1"/>
                </a:solidFill>
                <a:latin typeface="Century Gothic"/>
                <a:ea typeface="Century Gothic"/>
                <a:cs typeface="Century Gothic"/>
                <a:sym typeface="Century Gothic"/>
              </a:defRPr>
            </a:lvl5pPr>
            <a:lvl6pPr marL="2514600" marR="0" lvl="5"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pPr marL="285750" indent="-285750">
              <a:spcAft>
                <a:spcPts val="0"/>
              </a:spcAft>
              <a:buSzPct val="100000"/>
              <a:buFont typeface="Arial"/>
              <a:buChar char="•"/>
            </a:pPr>
            <a:r>
              <a:rPr lang="fr-CA" sz="1400" dirty="0"/>
              <a:t>Nés à partir de 1994, les « Z » sont</a:t>
            </a:r>
          </a:p>
          <a:p>
            <a:pPr>
              <a:spcAft>
                <a:spcPts val="0"/>
              </a:spcAft>
              <a:buSzPct val="100000"/>
            </a:pPr>
            <a:r>
              <a:rPr lang="fr-CA" sz="1400" dirty="0"/>
              <a:t>âgés de 23 ans et moins</a:t>
            </a:r>
          </a:p>
          <a:p>
            <a:pPr marL="285750" indent="-285750">
              <a:spcAft>
                <a:spcPts val="0"/>
              </a:spcAft>
              <a:buSzPct val="100000"/>
              <a:buFont typeface="Arial"/>
              <a:buChar char="•"/>
            </a:pPr>
            <a:endParaRPr lang="fr-CA" sz="1400" dirty="0"/>
          </a:p>
          <a:p>
            <a:pPr marL="285750" indent="-285750">
              <a:spcAft>
                <a:spcPts val="0"/>
              </a:spcAft>
              <a:buSzPct val="100000"/>
              <a:buFont typeface="Arial"/>
              <a:buChar char="•"/>
            </a:pPr>
            <a:r>
              <a:rPr lang="fr-CA" sz="1400" dirty="0"/>
              <a:t>Ils représentent 22 % de la </a:t>
            </a:r>
          </a:p>
          <a:p>
            <a:pPr>
              <a:spcAft>
                <a:spcPts val="0"/>
              </a:spcAft>
              <a:buSzPct val="100000"/>
            </a:pPr>
            <a:r>
              <a:rPr lang="fr-CA" sz="1400" dirty="0"/>
              <a:t>population canadienne</a:t>
            </a:r>
          </a:p>
          <a:p>
            <a:pPr marL="285750" indent="-285750">
              <a:spcAft>
                <a:spcPts val="0"/>
              </a:spcAft>
              <a:buSzPct val="100000"/>
              <a:buFont typeface="Arial"/>
              <a:buChar char="•"/>
            </a:pPr>
            <a:endParaRPr lang="fr-CA" sz="1400" dirty="0"/>
          </a:p>
          <a:p>
            <a:pPr marL="285750" indent="-285750">
              <a:spcAft>
                <a:spcPts val="0"/>
              </a:spcAft>
              <a:buSzPct val="100000"/>
              <a:buFont typeface="Arial"/>
              <a:buChar char="•"/>
            </a:pPr>
            <a:r>
              <a:rPr lang="fr-CA" sz="1400" dirty="0"/>
              <a:t>La moitié d’entre eux porte des</a:t>
            </a:r>
          </a:p>
          <a:p>
            <a:pPr>
              <a:spcAft>
                <a:spcPts val="0"/>
              </a:spcAft>
              <a:buSzPct val="100000"/>
            </a:pPr>
            <a:r>
              <a:rPr lang="fr-CA" sz="1400" dirty="0"/>
              <a:t>lunettes et est plus susceptible </a:t>
            </a:r>
          </a:p>
          <a:p>
            <a:pPr>
              <a:spcAft>
                <a:spcPts val="0"/>
              </a:spcAft>
              <a:buSzPct val="100000"/>
            </a:pPr>
            <a:r>
              <a:rPr lang="fr-CA" sz="1400" dirty="0"/>
              <a:t>d’acheter des sous-produits optiques</a:t>
            </a:r>
          </a:p>
          <a:p>
            <a:pPr>
              <a:spcAft>
                <a:spcPts val="0"/>
              </a:spcAft>
              <a:buSzPct val="100000"/>
            </a:pPr>
            <a:endParaRPr lang="fr-CA" sz="1400" dirty="0"/>
          </a:p>
          <a:p>
            <a:pPr marL="285750" indent="-285750">
              <a:spcAft>
                <a:spcPts val="0"/>
              </a:spcAft>
              <a:buSzPct val="100000"/>
              <a:buFont typeface="Arial"/>
              <a:buChar char="•"/>
            </a:pPr>
            <a:r>
              <a:rPr lang="fr-CA" sz="1400" dirty="0"/>
              <a:t>Principales caractéristiques : </a:t>
            </a:r>
          </a:p>
          <a:p>
            <a:pPr>
              <a:spcAft>
                <a:spcPts val="0"/>
              </a:spcAft>
              <a:buSzPct val="100000"/>
            </a:pPr>
            <a:r>
              <a:rPr lang="fr-CA" sz="1400" dirty="0"/>
              <a:t>se méfient de la politique, toujours</a:t>
            </a:r>
            <a:br>
              <a:rPr lang="fr-CA" sz="1400" dirty="0"/>
            </a:br>
            <a:r>
              <a:rPr lang="fr-CA" sz="1400" dirty="0"/>
              <a:t>branchés et multitâches</a:t>
            </a:r>
          </a:p>
          <a:p>
            <a:pPr marL="285750" indent="-285750">
              <a:spcAft>
                <a:spcPts val="0"/>
              </a:spcAft>
              <a:buSzPct val="100000"/>
              <a:buFont typeface="Arial"/>
              <a:buChar char="•"/>
            </a:pPr>
            <a:endParaRPr lang="fr-CA" sz="1400" dirty="0"/>
          </a:p>
          <a:p>
            <a:pPr marL="285750" indent="-285750">
              <a:spcAft>
                <a:spcPts val="0"/>
              </a:spcAft>
              <a:buSzPct val="100000"/>
              <a:buFont typeface="Arial"/>
              <a:buChar char="•"/>
            </a:pPr>
            <a:r>
              <a:rPr lang="fr-CA" sz="1400" dirty="0"/>
              <a:t>Ils influencent les achats du ménage</a:t>
            </a:r>
          </a:p>
          <a:p>
            <a:pPr marL="285750" indent="-285750">
              <a:spcAft>
                <a:spcPts val="0"/>
              </a:spcAft>
              <a:buSzPct val="100000"/>
              <a:buFont typeface="Arial"/>
              <a:buChar char="•"/>
            </a:pPr>
            <a:endParaRPr lang="fr-CA" sz="1400" dirty="0"/>
          </a:p>
          <a:p>
            <a:pPr marL="285750" indent="-285750">
              <a:spcBef>
                <a:spcPts val="600"/>
              </a:spcBef>
              <a:spcAft>
                <a:spcPts val="0"/>
              </a:spcAft>
              <a:buSzPct val="100000"/>
              <a:buFont typeface="Arial"/>
              <a:buChar char="•"/>
            </a:pPr>
            <a:endParaRPr lang="fr-CA" sz="1400" dirty="0"/>
          </a:p>
          <a:p>
            <a:pPr>
              <a:spcBef>
                <a:spcPts val="600"/>
              </a:spcBef>
              <a:spcAft>
                <a:spcPts val="0"/>
              </a:spcAft>
              <a:buSzPct val="25000"/>
            </a:pPr>
            <a:endParaRPr lang="fr-CA" sz="1400" dirty="0"/>
          </a:p>
          <a:p>
            <a:pPr>
              <a:spcBef>
                <a:spcPts val="600"/>
              </a:spcBef>
              <a:spcAft>
                <a:spcPts val="0"/>
              </a:spcAft>
              <a:buSzPct val="100000"/>
            </a:pPr>
            <a:endParaRPr lang="fr-CA" sz="1400" dirty="0"/>
          </a:p>
          <a:p>
            <a:pPr marL="285750" indent="-285750">
              <a:spcBef>
                <a:spcPts val="600"/>
              </a:spcBef>
              <a:spcAft>
                <a:spcPts val="0"/>
              </a:spcAft>
              <a:buSzPct val="100000"/>
            </a:pPr>
            <a:endParaRPr lang="fr-CA" sz="1400" dirty="0"/>
          </a:p>
          <a:p>
            <a:pPr marL="285750" indent="-285750">
              <a:spcBef>
                <a:spcPts val="600"/>
              </a:spcBef>
              <a:spcAft>
                <a:spcPts val="0"/>
              </a:spcAft>
              <a:buSzPct val="100000"/>
            </a:pPr>
            <a:endParaRPr lang="fr-CA" sz="1400" dirty="0"/>
          </a:p>
        </p:txBody>
      </p:sp>
      <p:sp>
        <p:nvSpPr>
          <p:cNvPr id="6" name="Shape 160"/>
          <p:cNvSpPr txBox="1"/>
          <p:nvPr>
            <p:custDataLst>
              <p:tags r:id="rId3"/>
            </p:custDataLst>
          </p:nvPr>
        </p:nvSpPr>
        <p:spPr>
          <a:xfrm>
            <a:off x="418396" y="4909946"/>
            <a:ext cx="8369344" cy="217199"/>
          </a:xfrm>
          <a:prstGeom prst="rect">
            <a:avLst/>
          </a:prstGeom>
          <a:noFill/>
          <a:ln>
            <a:noFill/>
          </a:ln>
        </p:spPr>
        <p:txBody>
          <a:bodyPr lIns="91425" tIns="45700" rIns="91425" bIns="45700" anchor="t" anchorCtr="0">
            <a:noAutofit/>
          </a:bodyPr>
          <a:lstStyle/>
          <a:p>
            <a:pPr lvl="0">
              <a:buSzPct val="25000"/>
            </a:pPr>
            <a:r>
              <a:rPr lang="fr-CA" sz="1000" b="0" i="0" u="none" strike="noStrike" cap="none" dirty="0">
                <a:solidFill>
                  <a:schemeClr val="bg1"/>
                </a:solidFill>
                <a:latin typeface="Century Gothic" panose="020B0502020202020204" pitchFamily="34" charset="0"/>
                <a:sym typeface="Arial"/>
              </a:rPr>
              <a:t>Sources : </a:t>
            </a:r>
            <a:r>
              <a:rPr lang="fr-CA" sz="1000" b="0" i="0" u="none" strike="noStrike" cap="none" dirty="0" err="1">
                <a:solidFill>
                  <a:schemeClr val="bg1"/>
                </a:solidFill>
                <a:latin typeface="Century Gothic" panose="020B0502020202020204" pitchFamily="34" charset="0"/>
                <a:sym typeface="Arial"/>
              </a:rPr>
              <a:t>Wakefied</a:t>
            </a:r>
            <a:r>
              <a:rPr lang="fr-CA" sz="1000" b="0" i="0" u="none" strike="noStrike" cap="none" dirty="0">
                <a:solidFill>
                  <a:schemeClr val="bg1"/>
                </a:solidFill>
                <a:latin typeface="Century Gothic" panose="020B0502020202020204" pitchFamily="34" charset="0"/>
                <a:sym typeface="Arial"/>
              </a:rPr>
              <a:t> </a:t>
            </a:r>
            <a:r>
              <a:rPr lang="fr-CA" sz="1000" b="0" i="0" u="none" strike="noStrike" cap="none" dirty="0" err="1">
                <a:solidFill>
                  <a:schemeClr val="bg1"/>
                </a:solidFill>
                <a:latin typeface="Century Gothic" panose="020B0502020202020204" pitchFamily="34" charset="0"/>
                <a:sym typeface="Arial"/>
              </a:rPr>
              <a:t>Research</a:t>
            </a:r>
            <a:r>
              <a:rPr lang="fr-CA" sz="1000" b="0" i="0" u="none" strike="noStrike" cap="none" dirty="0">
                <a:solidFill>
                  <a:schemeClr val="bg1"/>
                </a:solidFill>
                <a:latin typeface="Century Gothic" panose="020B0502020202020204" pitchFamily="34" charset="0"/>
                <a:sym typeface="Arial"/>
              </a:rPr>
              <a:t> 2017, </a:t>
            </a:r>
            <a:r>
              <a:rPr lang="fr-CA" sz="1000" b="0" i="0" u="none" strike="noStrike" cap="none" dirty="0" err="1">
                <a:solidFill>
                  <a:schemeClr val="bg1"/>
                </a:solidFill>
                <a:latin typeface="Century Gothic" panose="020B0502020202020204" pitchFamily="34" charset="0"/>
                <a:sym typeface="Arial"/>
              </a:rPr>
              <a:t>VisionWatch</a:t>
            </a:r>
            <a:r>
              <a:rPr lang="fr-CA" sz="1000" b="0" i="0" u="none" strike="noStrike" cap="none" dirty="0">
                <a:solidFill>
                  <a:schemeClr val="bg1"/>
                </a:solidFill>
                <a:latin typeface="Century Gothic" panose="020B0502020202020204" pitchFamily="34" charset="0"/>
                <a:sym typeface="Arial"/>
              </a:rPr>
              <a:t> et </a:t>
            </a:r>
            <a:r>
              <a:rPr lang="fr-CA" sz="1000" i="1" dirty="0" err="1">
                <a:solidFill>
                  <a:schemeClr val="bg1"/>
                </a:solidFill>
                <a:latin typeface="Century Gothic" panose="020B0502020202020204" pitchFamily="34" charset="0"/>
              </a:rPr>
              <a:t>Meet</a:t>
            </a:r>
            <a:r>
              <a:rPr lang="fr-CA" sz="1000" i="1" dirty="0">
                <a:solidFill>
                  <a:schemeClr val="bg1"/>
                </a:solidFill>
                <a:latin typeface="Century Gothic" panose="020B0502020202020204" pitchFamily="34" charset="0"/>
              </a:rPr>
              <a:t> </a:t>
            </a:r>
            <a:r>
              <a:rPr lang="fr-CA" sz="1000" i="1" dirty="0" err="1">
                <a:solidFill>
                  <a:schemeClr val="bg1"/>
                </a:solidFill>
                <a:latin typeface="Century Gothic" panose="020B0502020202020204" pitchFamily="34" charset="0"/>
              </a:rPr>
              <a:t>Generation</a:t>
            </a:r>
            <a:r>
              <a:rPr lang="fr-CA" sz="1000" i="1" dirty="0">
                <a:solidFill>
                  <a:schemeClr val="bg1"/>
                </a:solidFill>
                <a:latin typeface="Century Gothic" panose="020B0502020202020204" pitchFamily="34" charset="0"/>
              </a:rPr>
              <a:t> Z</a:t>
            </a:r>
            <a:r>
              <a:rPr lang="fr-CA" sz="1000" dirty="0">
                <a:solidFill>
                  <a:schemeClr val="bg1"/>
                </a:solidFill>
                <a:latin typeface="Century Gothic" panose="020B0502020202020204" pitchFamily="34" charset="0"/>
              </a:rPr>
              <a:t> par Sparks &amp; Honey. </a:t>
            </a:r>
          </a:p>
          <a:p>
            <a:pPr marL="0" marR="0" lvl="0" indent="0" algn="l" rtl="0">
              <a:spcBef>
                <a:spcPts val="0"/>
              </a:spcBef>
              <a:buSzPct val="25000"/>
              <a:buNone/>
            </a:pPr>
            <a:r>
              <a:rPr lang="fr-CA" sz="1000" b="0" i="0" u="none" strike="noStrike" cap="none" dirty="0">
                <a:solidFill>
                  <a:schemeClr val="bg1"/>
                </a:solidFill>
                <a:latin typeface="Century Gothic" panose="020B0502020202020204" pitchFamily="34" charset="0"/>
                <a:sym typeface="Arial"/>
              </a:rPr>
              <a:t> </a:t>
            </a:r>
          </a:p>
        </p:txBody>
      </p:sp>
      <p:sp>
        <p:nvSpPr>
          <p:cNvPr id="3" name="TextBox 2"/>
          <p:cNvSpPr txBox="1"/>
          <p:nvPr>
            <p:custDataLst>
              <p:tags r:id="rId4"/>
            </p:custDataLst>
          </p:nvPr>
        </p:nvSpPr>
        <p:spPr>
          <a:xfrm>
            <a:off x="6828312" y="1044084"/>
            <a:ext cx="2101932" cy="1200329"/>
          </a:xfrm>
          <a:prstGeom prst="rect">
            <a:avLst/>
          </a:prstGeom>
          <a:noFill/>
        </p:spPr>
        <p:txBody>
          <a:bodyPr wrap="square" rtlCol="0">
            <a:spAutoFit/>
          </a:bodyPr>
          <a:lstStyle/>
          <a:p>
            <a:r>
              <a:rPr lang="en-US" sz="3600" b="1" dirty="0">
                <a:solidFill>
                  <a:schemeClr val="accent1"/>
                </a:solidFill>
              </a:rPr>
              <a:t>Add</a:t>
            </a:r>
          </a:p>
          <a:p>
            <a:r>
              <a:rPr lang="en-US" sz="3600" b="1" dirty="0">
                <a:solidFill>
                  <a:schemeClr val="accent1"/>
                </a:solidFill>
              </a:rPr>
              <a:t>photo?</a:t>
            </a:r>
          </a:p>
        </p:txBody>
      </p:sp>
      <p:pic>
        <p:nvPicPr>
          <p:cNvPr id="7" name="Picture 2" descr="Z:\Havas-PR\Pittsburgh Share\SHARE\CLIENTS\Transitions Optical\Images\Lifestyle and Model Images\2016\Kids_VLL Captured Images\07 - Kids\#Goingoutside_01_1.mov.00_00_03_03.Still001.jpg"/>
          <p:cNvPicPr>
            <a:picLocks noChangeAspect="1" noChangeArrowheads="1"/>
          </p:cNvPicPr>
          <p:nvPr>
            <p:custDataLst>
              <p:tags r:id="rId5"/>
            </p:custDataLst>
          </p:nvPr>
        </p:nvPicPr>
        <p:blipFill>
          <a:blip r:embed="rId8" cstate="screen">
            <a:extLst>
              <a:ext uri="{28A0092B-C50C-407E-A947-70E740481C1C}">
                <a14:useLocalDpi xmlns:a14="http://schemas.microsoft.com/office/drawing/2010/main"/>
              </a:ext>
            </a:extLst>
          </a:blip>
          <a:srcRect/>
          <a:stretch>
            <a:fillRect/>
          </a:stretch>
        </p:blipFill>
        <p:spPr bwMode="auto">
          <a:xfrm>
            <a:off x="3823447" y="1162488"/>
            <a:ext cx="5273461" cy="27122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67056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Shape 199"/>
          <p:cNvSpPr txBox="1">
            <a:spLocks noGrp="1"/>
          </p:cNvSpPr>
          <p:nvPr>
            <p:ph type="title"/>
            <p:custDataLst>
              <p:tags r:id="rId1"/>
            </p:custDataLst>
          </p:nvPr>
        </p:nvSpPr>
        <p:spPr/>
        <p:txBody>
          <a:bodyPr/>
          <a:lstStyle/>
          <a:p>
            <a:pPr lvl="0"/>
            <a:r>
              <a:rPr lang="fr-CA" dirty="0">
                <a:sym typeface="Century Gothic"/>
              </a:rPr>
              <a:t>Le saviez-vous?</a:t>
            </a:r>
          </a:p>
        </p:txBody>
      </p:sp>
      <p:pic>
        <p:nvPicPr>
          <p:cNvPr id="1026" name="Picture 2" descr="C:\Users\Courtney Myers\Downloads\ThinkstockPhotos-dv1940060.jpg"/>
          <p:cNvPicPr>
            <a:picLocks noChangeAspect="1" noChangeArrowheads="1"/>
          </p:cNvPicPr>
          <p:nvPr>
            <p:custDataLst>
              <p:tags r:id="rId2"/>
            </p:custDataLst>
          </p:nvPr>
        </p:nvPicPr>
        <p:blipFill rotWithShape="1">
          <a:blip r:embed="rId7" cstate="screen">
            <a:extLst>
              <a:ext uri="{28A0092B-C50C-407E-A947-70E740481C1C}">
                <a14:useLocalDpi xmlns:a14="http://schemas.microsoft.com/office/drawing/2010/main"/>
              </a:ext>
            </a:extLst>
          </a:blip>
          <a:srcRect/>
          <a:stretch/>
        </p:blipFill>
        <p:spPr bwMode="auto">
          <a:xfrm>
            <a:off x="4857007" y="306890"/>
            <a:ext cx="4726379" cy="4529720"/>
          </a:xfrm>
          <a:prstGeom prst="rect">
            <a:avLst/>
          </a:prstGeom>
          <a:noFill/>
          <a:extLst>
            <a:ext uri="{909E8E84-426E-40DD-AFC4-6F175D3DCCD1}">
              <a14:hiddenFill xmlns:a14="http://schemas.microsoft.com/office/drawing/2010/main">
                <a:solidFill>
                  <a:srgbClr val="FFFFFF"/>
                </a:solidFill>
              </a14:hiddenFill>
            </a:ext>
          </a:extLst>
        </p:spPr>
      </p:pic>
      <p:sp>
        <p:nvSpPr>
          <p:cNvPr id="9" name="Shape 200"/>
          <p:cNvSpPr txBox="1">
            <a:spLocks noGrp="1"/>
          </p:cNvSpPr>
          <p:nvPr>
            <p:ph type="body" idx="1"/>
            <p:custDataLst>
              <p:tags r:id="rId3"/>
            </p:custDataLst>
          </p:nvPr>
        </p:nvSpPr>
        <p:spPr>
          <a:xfrm>
            <a:off x="450826" y="1146197"/>
            <a:ext cx="4085547" cy="3452811"/>
          </a:xfrm>
        </p:spPr>
        <p:txBody>
          <a:bodyPr/>
          <a:lstStyle/>
          <a:p>
            <a:pPr lvl="0"/>
            <a:r>
              <a:rPr lang="fr-CA" sz="1600" dirty="0" smtClean="0"/>
              <a:t>80% de l’apprentissage d’un enfant dans les </a:t>
            </a:r>
            <a:r>
              <a:rPr lang="fr-CA" sz="1600" dirty="0"/>
              <a:t>12 premières années de </a:t>
            </a:r>
            <a:r>
              <a:rPr lang="fr-CA" sz="1600" dirty="0" smtClean="0"/>
              <a:t>sa vie passe par </a:t>
            </a:r>
            <a:r>
              <a:rPr lang="fr-CA" sz="1600" dirty="0"/>
              <a:t>leurs yeux</a:t>
            </a:r>
            <a:endParaRPr lang="fr-CA" sz="1600" dirty="0">
              <a:sym typeface="Century Gothic"/>
            </a:endParaRPr>
          </a:p>
          <a:p>
            <a:pPr lvl="0"/>
            <a:endParaRPr lang="fr-CA" sz="1600" dirty="0"/>
          </a:p>
          <a:p>
            <a:pPr lvl="0"/>
            <a:r>
              <a:rPr lang="fr-CA" sz="2000" dirty="0"/>
              <a:t>Toutefois…</a:t>
            </a:r>
          </a:p>
          <a:p>
            <a:pPr lvl="0"/>
            <a:r>
              <a:rPr lang="mr-IN" sz="1600" dirty="0"/>
              <a:t>…</a:t>
            </a:r>
            <a:r>
              <a:rPr lang="fr-CA" sz="1600" dirty="0"/>
              <a:t> il semblerait que 60 % des enfants qui éprouvent des difficultés en lecture présentent des problèmes de vision non corrigés ou non détectés</a:t>
            </a:r>
          </a:p>
          <a:p>
            <a:pPr lvl="0"/>
            <a:endParaRPr lang="fr-CA" sz="1600" dirty="0"/>
          </a:p>
          <a:p>
            <a:r>
              <a:rPr lang="fr-CA" sz="1600" dirty="0"/>
              <a:t>Près de 25 % des enfants d’âge scolaire souffrent de problèmes </a:t>
            </a:r>
            <a:r>
              <a:rPr lang="fr-CA" sz="1600" dirty="0" smtClean="0"/>
              <a:t>visuels</a:t>
            </a:r>
            <a:endParaRPr lang="fr-CA" sz="1600" dirty="0"/>
          </a:p>
        </p:txBody>
      </p:sp>
      <p:sp>
        <p:nvSpPr>
          <p:cNvPr id="11" name="Shape 160"/>
          <p:cNvSpPr txBox="1"/>
          <p:nvPr>
            <p:custDataLst>
              <p:tags r:id="rId4"/>
            </p:custDataLst>
          </p:nvPr>
        </p:nvSpPr>
        <p:spPr>
          <a:xfrm>
            <a:off x="477770" y="4850571"/>
            <a:ext cx="6208779" cy="143111"/>
          </a:xfrm>
          <a:prstGeom prst="rect">
            <a:avLst/>
          </a:prstGeom>
          <a:noFill/>
          <a:ln>
            <a:noFill/>
          </a:ln>
        </p:spPr>
        <p:txBody>
          <a:bodyPr lIns="91425" tIns="45700" rIns="91425" bIns="45700" anchor="t" anchorCtr="0">
            <a:noAutofit/>
          </a:bodyPr>
          <a:lstStyle/>
          <a:p>
            <a:pPr lvl="0">
              <a:buSzPct val="25000"/>
            </a:pPr>
            <a:r>
              <a:rPr lang="fr-CA" sz="1000" b="0" i="0" u="none" strike="noStrike" cap="none" dirty="0">
                <a:solidFill>
                  <a:schemeClr val="bg1"/>
                </a:solidFill>
                <a:latin typeface="Century Gothic" panose="020B0502020202020204" pitchFamily="34" charset="0"/>
                <a:sym typeface="Arial"/>
              </a:rPr>
              <a:t>Sources </a:t>
            </a:r>
            <a:r>
              <a:rPr lang="fr-CA" sz="1000" dirty="0">
                <a:solidFill>
                  <a:schemeClr val="bg1"/>
                </a:solidFill>
                <a:latin typeface="Century Gothic" panose="020B0502020202020204" pitchFamily="34" charset="0"/>
              </a:rPr>
              <a:t>: Association canadienne des optométristes et Coalition nationale pour la santé visuelle.</a:t>
            </a:r>
            <a:endParaRPr lang="fr-CA" sz="1000" b="0" i="0" u="none" strike="noStrike" cap="none" dirty="0">
              <a:solidFill>
                <a:schemeClr val="bg1"/>
              </a:solidFill>
              <a:latin typeface="Century Gothic" panose="020B0502020202020204" pitchFamily="34" charset="0"/>
              <a:sym typeface="Aria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pic>
        <p:nvPicPr>
          <p:cNvPr id="9" name="Shape 243" descr="sunsensitive.jpg"/>
          <p:cNvPicPr preferRelativeResize="0"/>
          <p:nvPr>
            <p:custDataLst>
              <p:tags r:id="rId1"/>
            </p:custDataLst>
          </p:nvPr>
        </p:nvPicPr>
        <p:blipFill rotWithShape="1">
          <a:blip r:embed="rId8" cstate="screen">
            <a:alphaModFix/>
            <a:extLst>
              <a:ext uri="{28A0092B-C50C-407E-A947-70E740481C1C}">
                <a14:useLocalDpi xmlns:a14="http://schemas.microsoft.com/office/drawing/2010/main"/>
              </a:ext>
            </a:extLst>
          </a:blip>
          <a:srcRect b="-42697"/>
          <a:stretch/>
        </p:blipFill>
        <p:spPr>
          <a:xfrm>
            <a:off x="4586792" y="1398891"/>
            <a:ext cx="4133088" cy="2117422"/>
          </a:xfrm>
          <a:prstGeom prst="rect">
            <a:avLst/>
          </a:prstGeom>
          <a:noFill/>
          <a:ln w="38100">
            <a:solidFill>
              <a:schemeClr val="accent3">
                <a:lumMod val="75000"/>
              </a:schemeClr>
            </a:solidFill>
          </a:ln>
        </p:spPr>
      </p:pic>
      <p:pic>
        <p:nvPicPr>
          <p:cNvPr id="234" name="Shape 234" descr="closetobook.jpg"/>
          <p:cNvPicPr preferRelativeResize="0"/>
          <p:nvPr>
            <p:custDataLst>
              <p:tags r:id="rId2"/>
            </p:custDataLst>
          </p:nvPr>
        </p:nvPicPr>
        <p:blipFill rotWithShape="1">
          <a:blip r:embed="rId9" cstate="screen">
            <a:alphaModFix/>
            <a:extLst>
              <a:ext uri="{28A0092B-C50C-407E-A947-70E740481C1C}">
                <a14:useLocalDpi xmlns:a14="http://schemas.microsoft.com/office/drawing/2010/main"/>
              </a:ext>
            </a:extLst>
          </a:blip>
          <a:srcRect/>
          <a:stretch/>
        </p:blipFill>
        <p:spPr>
          <a:xfrm>
            <a:off x="431282" y="1398890"/>
            <a:ext cx="2057400" cy="2057400"/>
          </a:xfrm>
          <a:prstGeom prst="rect">
            <a:avLst/>
          </a:prstGeom>
          <a:noFill/>
          <a:ln w="38100">
            <a:solidFill>
              <a:schemeClr val="accent3">
                <a:lumMod val="75000"/>
              </a:schemeClr>
            </a:solidFill>
          </a:ln>
        </p:spPr>
      </p:pic>
      <p:pic>
        <p:nvPicPr>
          <p:cNvPr id="236" name="Shape 236" descr="rubbing.jpg"/>
          <p:cNvPicPr preferRelativeResize="0"/>
          <p:nvPr>
            <p:custDataLst>
              <p:tags r:id="rId3"/>
            </p:custDataLst>
          </p:nvPr>
        </p:nvPicPr>
        <p:blipFill rotWithShape="1">
          <a:blip r:embed="rId10" cstate="screen">
            <a:alphaModFix/>
            <a:extLst>
              <a:ext uri="{28A0092B-C50C-407E-A947-70E740481C1C}">
                <a14:useLocalDpi xmlns:a14="http://schemas.microsoft.com/office/drawing/2010/main"/>
              </a:ext>
            </a:extLst>
          </a:blip>
          <a:srcRect/>
          <a:stretch/>
        </p:blipFill>
        <p:spPr>
          <a:xfrm>
            <a:off x="2509825" y="1398889"/>
            <a:ext cx="2057400" cy="2057400"/>
          </a:xfrm>
          <a:prstGeom prst="rect">
            <a:avLst/>
          </a:prstGeom>
          <a:noFill/>
          <a:ln w="38100">
            <a:solidFill>
              <a:schemeClr val="accent3">
                <a:lumMod val="75000"/>
              </a:schemeClr>
            </a:solidFill>
          </a:ln>
        </p:spPr>
      </p:pic>
      <p:graphicFrame>
        <p:nvGraphicFramePr>
          <p:cNvPr id="2" name="Table 1"/>
          <p:cNvGraphicFramePr>
            <a:graphicFrameLocks noGrp="1"/>
          </p:cNvGraphicFramePr>
          <p:nvPr>
            <p:custDataLst>
              <p:tags r:id="rId4"/>
            </p:custDataLst>
            <p:extLst>
              <p:ext uri="{D42A27DB-BD31-4B8C-83A1-F6EECF244321}">
                <p14:modId xmlns:p14="http://schemas.microsoft.com/office/powerpoint/2010/main" val="2484026302"/>
              </p:ext>
            </p:extLst>
          </p:nvPr>
        </p:nvGraphicFramePr>
        <p:xfrm>
          <a:off x="409829" y="2355625"/>
          <a:ext cx="8344260" cy="2529840"/>
        </p:xfrm>
        <a:graphic>
          <a:graphicData uri="http://schemas.openxmlformats.org/drawingml/2006/table">
            <a:tbl>
              <a:tblPr firstRow="1" bandRow="1">
                <a:tableStyleId>{2D5ABB26-0587-4C30-8999-92F81FD0307C}</a:tableStyleId>
              </a:tblPr>
              <a:tblGrid>
                <a:gridCol w="2086065">
                  <a:extLst>
                    <a:ext uri="{9D8B030D-6E8A-4147-A177-3AD203B41FA5}">
                      <a16:colId xmlns:a16="http://schemas.microsoft.com/office/drawing/2014/main" xmlns="" val="20000"/>
                    </a:ext>
                  </a:extLst>
                </a:gridCol>
                <a:gridCol w="2086065">
                  <a:extLst>
                    <a:ext uri="{9D8B030D-6E8A-4147-A177-3AD203B41FA5}">
                      <a16:colId xmlns:a16="http://schemas.microsoft.com/office/drawing/2014/main" xmlns="" val="20001"/>
                    </a:ext>
                  </a:extLst>
                </a:gridCol>
                <a:gridCol w="2086065">
                  <a:extLst>
                    <a:ext uri="{9D8B030D-6E8A-4147-A177-3AD203B41FA5}">
                      <a16:colId xmlns:a16="http://schemas.microsoft.com/office/drawing/2014/main" xmlns="" val="20002"/>
                    </a:ext>
                  </a:extLst>
                </a:gridCol>
                <a:gridCol w="2086065">
                  <a:extLst>
                    <a:ext uri="{9D8B030D-6E8A-4147-A177-3AD203B41FA5}">
                      <a16:colId xmlns:a16="http://schemas.microsoft.com/office/drawing/2014/main" xmlns="" val="20003"/>
                    </a:ext>
                  </a:extLst>
                </a:gridCol>
              </a:tblGrid>
              <a:tr h="1108924">
                <a:tc>
                  <a:txBody>
                    <a:bodyPr/>
                    <a:lstStyle/>
                    <a:p>
                      <a:pPr marL="225425" indent="-225425">
                        <a:buFont typeface="+mj-lt"/>
                        <a:buAutoNum type="arabicPeriod"/>
                      </a:pPr>
                      <a:r>
                        <a:rPr lang="fr-CA" b="0" noProof="0" dirty="0">
                          <a:solidFill>
                            <a:schemeClr val="bg1"/>
                          </a:solidFill>
                          <a:latin typeface="Century Gothic" panose="020B0502020202020204" pitchFamily="34" charset="0"/>
                          <a:sym typeface="Arial"/>
                        </a:rPr>
                        <a:t>S’asseoir près du téléviseur ou lire de près constamment</a:t>
                      </a:r>
                      <a:endParaRPr lang="fr-CA" b="0" noProof="0" dirty="0">
                        <a:solidFill>
                          <a:schemeClr val="bg1"/>
                        </a:solidFill>
                        <a:latin typeface="Century Gothic" panose="020B0502020202020204" pitchFamily="34" charset="0"/>
                      </a:endParaRPr>
                    </a:p>
                  </a:txBody>
                  <a:tcPr>
                    <a:lnL w="38100" cap="flat" cmpd="sng" algn="ctr">
                      <a:solidFill>
                        <a:schemeClr val="accent3">
                          <a:lumMod val="75000"/>
                        </a:schemeClr>
                      </a:solidFill>
                      <a:prstDash val="solid"/>
                      <a:round/>
                      <a:headEnd type="none" w="med" len="med"/>
                      <a:tailEnd type="none" w="med" len="med"/>
                    </a:lnL>
                    <a:lnR w="38100" cap="flat" cmpd="sng" algn="ctr">
                      <a:solidFill>
                        <a:schemeClr val="accent3">
                          <a:lumMod val="75000"/>
                        </a:schemeClr>
                      </a:solidFill>
                      <a:prstDash val="solid"/>
                      <a:round/>
                      <a:headEnd type="none" w="med" len="med"/>
                      <a:tailEnd type="none" w="med" len="med"/>
                    </a:lnR>
                    <a:lnT w="38100" cap="flat" cmpd="sng" algn="ctr">
                      <a:solidFill>
                        <a:schemeClr val="accent3">
                          <a:lumMod val="75000"/>
                        </a:schemeClr>
                      </a:solidFill>
                      <a:prstDash val="solid"/>
                      <a:round/>
                      <a:headEnd type="none" w="med" len="med"/>
                      <a:tailEnd type="none" w="med" len="med"/>
                    </a:lnT>
                    <a:lnB w="38100" cap="flat" cmpd="sng" algn="ctr">
                      <a:solidFill>
                        <a:schemeClr val="accent3">
                          <a:lumMod val="75000"/>
                        </a:schemeClr>
                      </a:solidFill>
                      <a:prstDash val="solid"/>
                      <a:round/>
                      <a:headEnd type="none" w="med" len="med"/>
                      <a:tailEnd type="none" w="med" len="med"/>
                    </a:lnB>
                    <a:solidFill>
                      <a:schemeClr val="accent3"/>
                    </a:solidFill>
                  </a:tcPr>
                </a:tc>
                <a:tc>
                  <a:txBody>
                    <a:bodyPr/>
                    <a:lstStyle/>
                    <a:p>
                      <a:pPr marL="225425" indent="-225425">
                        <a:buFont typeface="+mj-lt"/>
                        <a:buAutoNum type="arabicPeriod" startAt="2"/>
                      </a:pPr>
                      <a:r>
                        <a:rPr lang="fr-CA" sz="1400" b="0" i="0" u="none" strike="noStrike" cap="none" noProof="0" dirty="0">
                          <a:solidFill>
                            <a:schemeClr val="bg1"/>
                          </a:solidFill>
                          <a:latin typeface="Century Gothic" panose="020B0502020202020204" pitchFamily="34" charset="0"/>
                          <a:ea typeface="+mn-ea"/>
                          <a:cs typeface="+mn-cs"/>
                          <a:sym typeface="Arial"/>
                        </a:rPr>
                        <a:t>Se frotter les yeux fréquemment</a:t>
                      </a:r>
                    </a:p>
                  </a:txBody>
                  <a:tcPr>
                    <a:lnL w="38100" cap="flat" cmpd="sng" algn="ctr">
                      <a:solidFill>
                        <a:schemeClr val="accent3">
                          <a:lumMod val="75000"/>
                        </a:schemeClr>
                      </a:solidFill>
                      <a:prstDash val="solid"/>
                      <a:round/>
                      <a:headEnd type="none" w="med" len="med"/>
                      <a:tailEnd type="none" w="med" len="med"/>
                    </a:lnL>
                    <a:lnR w="38100" cap="flat" cmpd="sng" algn="ctr">
                      <a:solidFill>
                        <a:schemeClr val="accent3">
                          <a:lumMod val="75000"/>
                        </a:schemeClr>
                      </a:solidFill>
                      <a:prstDash val="solid"/>
                      <a:round/>
                      <a:headEnd type="none" w="med" len="med"/>
                      <a:tailEnd type="none" w="med" len="med"/>
                    </a:lnR>
                    <a:lnT w="38100" cap="flat" cmpd="sng" algn="ctr">
                      <a:solidFill>
                        <a:schemeClr val="accent3">
                          <a:lumMod val="75000"/>
                        </a:schemeClr>
                      </a:solidFill>
                      <a:prstDash val="solid"/>
                      <a:round/>
                      <a:headEnd type="none" w="med" len="med"/>
                      <a:tailEnd type="none" w="med" len="med"/>
                    </a:lnT>
                    <a:lnB w="38100" cap="flat" cmpd="sng" algn="ctr">
                      <a:solidFill>
                        <a:schemeClr val="accent3">
                          <a:lumMod val="75000"/>
                        </a:schemeClr>
                      </a:solidFill>
                      <a:prstDash val="solid"/>
                      <a:round/>
                      <a:headEnd type="none" w="med" len="med"/>
                      <a:tailEnd type="none" w="med" len="med"/>
                    </a:lnB>
                    <a:solidFill>
                      <a:schemeClr val="accent3"/>
                    </a:solidFill>
                  </a:tcPr>
                </a:tc>
                <a:tc>
                  <a:txBody>
                    <a:bodyPr/>
                    <a:lstStyle/>
                    <a:p>
                      <a:pPr marL="225425" marR="0" lvl="0" indent="-225425" algn="l" defTabSz="914400" rtl="0" eaLnBrk="1" fontAlgn="auto" latinLnBrk="0" hangingPunct="1">
                        <a:lnSpc>
                          <a:spcPct val="100000"/>
                        </a:lnSpc>
                        <a:spcBef>
                          <a:spcPts val="0"/>
                        </a:spcBef>
                        <a:spcAft>
                          <a:spcPts val="0"/>
                        </a:spcAft>
                        <a:buClrTx/>
                        <a:buSzTx/>
                        <a:buFont typeface="+mj-lt"/>
                        <a:buAutoNum type="arabicPeriod" startAt="3"/>
                        <a:tabLst/>
                        <a:defRPr/>
                      </a:pPr>
                      <a:r>
                        <a:rPr lang="fr-CA" sz="1400" b="0" i="0" u="none" strike="noStrike" cap="none" noProof="0" dirty="0">
                          <a:solidFill>
                            <a:schemeClr val="bg1"/>
                          </a:solidFill>
                          <a:latin typeface="Century Gothic" panose="020B0502020202020204" pitchFamily="34" charset="0"/>
                          <a:ea typeface="+mn-ea"/>
                          <a:cs typeface="+mn-cs"/>
                          <a:sym typeface="Century Gothic"/>
                        </a:rPr>
                        <a:t>Sauter des lignes ou utiliser un doigt pour guider les yeux pendant la lecture</a:t>
                      </a:r>
                    </a:p>
                    <a:p>
                      <a:pPr marL="225425" marR="0" indent="-225425" algn="l" rtl="0">
                        <a:lnSpc>
                          <a:spcPct val="100000"/>
                        </a:lnSpc>
                        <a:spcBef>
                          <a:spcPts val="0"/>
                        </a:spcBef>
                        <a:spcAft>
                          <a:spcPts val="0"/>
                        </a:spcAft>
                        <a:buFont typeface="+mj-lt"/>
                        <a:buAutoNum type="arabicPeriod" startAt="3"/>
                      </a:pPr>
                      <a:endParaRPr lang="fr-CA" sz="1400" b="0" i="0" u="none" strike="noStrike" cap="none" noProof="0" dirty="0">
                        <a:solidFill>
                          <a:schemeClr val="bg1"/>
                        </a:solidFill>
                        <a:latin typeface="Century Gothic" panose="020B0502020202020204" pitchFamily="34" charset="0"/>
                        <a:ea typeface="+mn-ea"/>
                        <a:cs typeface="+mn-cs"/>
                        <a:sym typeface="Arial"/>
                      </a:endParaRPr>
                    </a:p>
                  </a:txBody>
                  <a:tcPr>
                    <a:lnL w="38100" cap="flat" cmpd="sng" algn="ctr">
                      <a:solidFill>
                        <a:schemeClr val="accent3">
                          <a:lumMod val="75000"/>
                        </a:schemeClr>
                      </a:solidFill>
                      <a:prstDash val="solid"/>
                      <a:round/>
                      <a:headEnd type="none" w="med" len="med"/>
                      <a:tailEnd type="none" w="med" len="med"/>
                    </a:lnL>
                    <a:lnR w="38100" cap="flat" cmpd="sng" algn="ctr">
                      <a:solidFill>
                        <a:schemeClr val="accent3">
                          <a:lumMod val="75000"/>
                        </a:schemeClr>
                      </a:solidFill>
                      <a:prstDash val="solid"/>
                      <a:round/>
                      <a:headEnd type="none" w="med" len="med"/>
                      <a:tailEnd type="none" w="med" len="med"/>
                    </a:lnR>
                    <a:lnT w="38100" cap="flat" cmpd="sng" algn="ctr">
                      <a:solidFill>
                        <a:schemeClr val="accent3">
                          <a:lumMod val="75000"/>
                        </a:schemeClr>
                      </a:solidFill>
                      <a:prstDash val="solid"/>
                      <a:round/>
                      <a:headEnd type="none" w="med" len="med"/>
                      <a:tailEnd type="none" w="med" len="med"/>
                    </a:lnT>
                    <a:lnB w="38100" cap="flat" cmpd="sng" algn="ctr">
                      <a:solidFill>
                        <a:schemeClr val="accent3">
                          <a:lumMod val="75000"/>
                        </a:schemeClr>
                      </a:solidFill>
                      <a:prstDash val="solid"/>
                      <a:round/>
                      <a:headEnd type="none" w="med" len="med"/>
                      <a:tailEnd type="none" w="med" len="med"/>
                    </a:lnB>
                    <a:solidFill>
                      <a:schemeClr val="accent3"/>
                    </a:solidFill>
                  </a:tcPr>
                </a:tc>
                <a:tc>
                  <a:txBody>
                    <a:bodyPr/>
                    <a:lstStyle/>
                    <a:p>
                      <a:pPr marL="225425" marR="0" lvl="0" indent="-225425" algn="l" defTabSz="914400" rtl="0" eaLnBrk="1" fontAlgn="auto" latinLnBrk="0" hangingPunct="1">
                        <a:lnSpc>
                          <a:spcPct val="100000"/>
                        </a:lnSpc>
                        <a:spcBef>
                          <a:spcPts val="0"/>
                        </a:spcBef>
                        <a:spcAft>
                          <a:spcPts val="0"/>
                        </a:spcAft>
                        <a:buClrTx/>
                        <a:buSzTx/>
                        <a:buFont typeface="+mj-lt"/>
                        <a:buAutoNum type="arabicPeriod" startAt="4"/>
                        <a:tabLst/>
                        <a:defRPr/>
                      </a:pPr>
                      <a:r>
                        <a:rPr lang="fr-CA" sz="1400" b="0" i="0" u="none" strike="noStrike" cap="none" noProof="0" dirty="0">
                          <a:solidFill>
                            <a:schemeClr val="bg1"/>
                          </a:solidFill>
                          <a:latin typeface="Century Gothic" panose="020B0502020202020204" pitchFamily="34" charset="0"/>
                          <a:ea typeface="+mn-ea"/>
                          <a:cs typeface="+mn-cs"/>
                          <a:sym typeface="Century Gothic"/>
                        </a:rPr>
                        <a:t>Être sensible à la lumière ou produire beaucoup de larmes</a:t>
                      </a:r>
                    </a:p>
                  </a:txBody>
                  <a:tcPr>
                    <a:lnL w="38100" cap="flat" cmpd="sng" algn="ctr">
                      <a:solidFill>
                        <a:schemeClr val="accent3">
                          <a:lumMod val="75000"/>
                        </a:schemeClr>
                      </a:solidFill>
                      <a:prstDash val="solid"/>
                      <a:round/>
                      <a:headEnd type="none" w="med" len="med"/>
                      <a:tailEnd type="none" w="med" len="med"/>
                    </a:lnL>
                    <a:lnR w="38100" cap="flat" cmpd="sng" algn="ctr">
                      <a:solidFill>
                        <a:schemeClr val="accent3">
                          <a:lumMod val="75000"/>
                        </a:schemeClr>
                      </a:solidFill>
                      <a:prstDash val="solid"/>
                      <a:round/>
                      <a:headEnd type="none" w="med" len="med"/>
                      <a:tailEnd type="none" w="med" len="med"/>
                    </a:lnR>
                    <a:lnT w="38100" cap="flat" cmpd="sng" algn="ctr">
                      <a:solidFill>
                        <a:schemeClr val="accent3">
                          <a:lumMod val="75000"/>
                        </a:schemeClr>
                      </a:solidFill>
                      <a:prstDash val="solid"/>
                      <a:round/>
                      <a:headEnd type="none" w="med" len="med"/>
                      <a:tailEnd type="none" w="med" len="med"/>
                    </a:lnT>
                    <a:lnB w="38100" cap="flat" cmpd="sng" algn="ctr">
                      <a:solidFill>
                        <a:schemeClr val="accent3">
                          <a:lumMod val="75000"/>
                        </a:schemeClr>
                      </a:solidFill>
                      <a:prstDash val="solid"/>
                      <a:round/>
                      <a:headEnd type="none" w="med" len="med"/>
                      <a:tailEnd type="none" w="med" len="med"/>
                    </a:lnB>
                    <a:solidFill>
                      <a:schemeClr val="accent3"/>
                    </a:solidFill>
                  </a:tcPr>
                </a:tc>
                <a:extLst>
                  <a:ext uri="{0D108BD9-81ED-4DB2-BD59-A6C34878D82A}">
                    <a16:rowId xmlns:a16="http://schemas.microsoft.com/office/drawing/2014/main" xmlns="" val="10000"/>
                  </a:ext>
                </a:extLst>
              </a:tr>
              <a:tr h="1108924">
                <a:tc>
                  <a:txBody>
                    <a:bodyPr/>
                    <a:lstStyle/>
                    <a:p>
                      <a:pPr marL="225425" marR="0" lvl="0" indent="-225425" algn="l" defTabSz="914400" rtl="0" eaLnBrk="1" fontAlgn="auto" latinLnBrk="0" hangingPunct="1">
                        <a:lnSpc>
                          <a:spcPct val="100000"/>
                        </a:lnSpc>
                        <a:spcBef>
                          <a:spcPts val="0"/>
                        </a:spcBef>
                        <a:spcAft>
                          <a:spcPts val="0"/>
                        </a:spcAft>
                        <a:buClrTx/>
                        <a:buSzTx/>
                        <a:buFont typeface="+mj-lt"/>
                        <a:buAutoNum type="arabicPeriod" startAt="5"/>
                        <a:tabLst/>
                        <a:defRPr/>
                      </a:pPr>
                      <a:r>
                        <a:rPr lang="fr-CA" sz="1400" b="0" i="0" u="none" strike="noStrike" cap="none" noProof="0" dirty="0">
                          <a:solidFill>
                            <a:schemeClr val="bg1"/>
                          </a:solidFill>
                          <a:latin typeface="Century Gothic" panose="020B0502020202020204" pitchFamily="34" charset="0"/>
                          <a:ea typeface="+mn-ea"/>
                          <a:cs typeface="+mn-cs"/>
                          <a:sym typeface="Century Gothic"/>
                        </a:rPr>
                        <a:t>Fermer un œil pour lire ou pour regarder la télévision</a:t>
                      </a:r>
                    </a:p>
                  </a:txBody>
                  <a:tcPr>
                    <a:lnL w="38100" cap="flat" cmpd="sng" algn="ctr">
                      <a:solidFill>
                        <a:schemeClr val="accent3">
                          <a:lumMod val="75000"/>
                        </a:schemeClr>
                      </a:solidFill>
                      <a:prstDash val="solid"/>
                      <a:round/>
                      <a:headEnd type="none" w="med" len="med"/>
                      <a:tailEnd type="none" w="med" len="med"/>
                    </a:lnL>
                    <a:lnR w="38100" cap="flat" cmpd="sng" algn="ctr">
                      <a:solidFill>
                        <a:schemeClr val="accent3">
                          <a:lumMod val="75000"/>
                        </a:schemeClr>
                      </a:solidFill>
                      <a:prstDash val="solid"/>
                      <a:round/>
                      <a:headEnd type="none" w="med" len="med"/>
                      <a:tailEnd type="none" w="med" len="med"/>
                    </a:lnR>
                    <a:lnT w="38100" cap="flat" cmpd="sng" algn="ctr">
                      <a:solidFill>
                        <a:schemeClr val="accent3">
                          <a:lumMod val="75000"/>
                        </a:schemeClr>
                      </a:solidFill>
                      <a:prstDash val="solid"/>
                      <a:round/>
                      <a:headEnd type="none" w="med" len="med"/>
                      <a:tailEnd type="none" w="med" len="med"/>
                    </a:lnT>
                    <a:lnB w="38100" cap="flat" cmpd="sng" algn="ctr">
                      <a:solidFill>
                        <a:schemeClr val="accent3">
                          <a:lumMod val="75000"/>
                        </a:schemeClr>
                      </a:solidFill>
                      <a:prstDash val="solid"/>
                      <a:round/>
                      <a:headEnd type="none" w="med" len="med"/>
                      <a:tailEnd type="none" w="med" len="med"/>
                    </a:lnB>
                    <a:solidFill>
                      <a:schemeClr val="accent3"/>
                    </a:solidFill>
                  </a:tcPr>
                </a:tc>
                <a:tc>
                  <a:txBody>
                    <a:bodyPr/>
                    <a:lstStyle/>
                    <a:p>
                      <a:pPr marL="233363" marR="0" lvl="0" indent="-233363" algn="l" defTabSz="914400" rtl="0" eaLnBrk="1" fontAlgn="auto" latinLnBrk="0" hangingPunct="1">
                        <a:lnSpc>
                          <a:spcPct val="100000"/>
                        </a:lnSpc>
                        <a:spcBef>
                          <a:spcPts val="0"/>
                        </a:spcBef>
                        <a:spcAft>
                          <a:spcPts val="0"/>
                        </a:spcAft>
                        <a:buClrTx/>
                        <a:buSzTx/>
                        <a:buFont typeface="+mj-lt"/>
                        <a:buAutoNum type="arabicPeriod" startAt="6"/>
                        <a:tabLst/>
                        <a:defRPr/>
                      </a:pPr>
                      <a:r>
                        <a:rPr lang="fr-CA" sz="1400" b="0" i="0" u="none" strike="noStrike" cap="none" noProof="0" dirty="0">
                          <a:solidFill>
                            <a:schemeClr val="bg1"/>
                          </a:solidFill>
                          <a:latin typeface="Century Gothic" panose="020B0502020202020204" pitchFamily="34" charset="0"/>
                          <a:ea typeface="+mn-ea"/>
                          <a:cs typeface="+mn-cs"/>
                          <a:sym typeface="Century Gothic"/>
                        </a:rPr>
                        <a:t>Obtenir des notes plus basses qu’à l’habitude</a:t>
                      </a:r>
                      <a:endParaRPr lang="fr-CA" sz="1400" b="0" i="0" u="none" strike="noStrike" cap="none" noProof="0" dirty="0">
                        <a:solidFill>
                          <a:schemeClr val="bg1"/>
                        </a:solidFill>
                        <a:latin typeface="Century Gothic" panose="020B0502020202020204" pitchFamily="34" charset="0"/>
                        <a:ea typeface="+mn-ea"/>
                        <a:cs typeface="+mn-cs"/>
                        <a:sym typeface="Arial"/>
                      </a:endParaRPr>
                    </a:p>
                  </a:txBody>
                  <a:tcPr>
                    <a:lnL w="38100" cap="flat" cmpd="sng" algn="ctr">
                      <a:solidFill>
                        <a:schemeClr val="accent3">
                          <a:lumMod val="75000"/>
                        </a:schemeClr>
                      </a:solidFill>
                      <a:prstDash val="solid"/>
                      <a:round/>
                      <a:headEnd type="none" w="med" len="med"/>
                      <a:tailEnd type="none" w="med" len="med"/>
                    </a:lnL>
                    <a:lnR w="38100" cap="flat" cmpd="sng" algn="ctr">
                      <a:solidFill>
                        <a:schemeClr val="accent3">
                          <a:lumMod val="75000"/>
                        </a:schemeClr>
                      </a:solidFill>
                      <a:prstDash val="solid"/>
                      <a:round/>
                      <a:headEnd type="none" w="med" len="med"/>
                      <a:tailEnd type="none" w="med" len="med"/>
                    </a:lnR>
                    <a:lnT w="38100" cap="flat" cmpd="sng" algn="ctr">
                      <a:solidFill>
                        <a:schemeClr val="accent3">
                          <a:lumMod val="75000"/>
                        </a:schemeClr>
                      </a:solidFill>
                      <a:prstDash val="solid"/>
                      <a:round/>
                      <a:headEnd type="none" w="med" len="med"/>
                      <a:tailEnd type="none" w="med" len="med"/>
                    </a:lnT>
                    <a:lnB w="38100" cap="flat" cmpd="sng" algn="ctr">
                      <a:solidFill>
                        <a:schemeClr val="accent3">
                          <a:lumMod val="75000"/>
                        </a:schemeClr>
                      </a:solidFill>
                      <a:prstDash val="solid"/>
                      <a:round/>
                      <a:headEnd type="none" w="med" len="med"/>
                      <a:tailEnd type="none" w="med" len="med"/>
                    </a:lnB>
                    <a:solidFill>
                      <a:schemeClr val="accent3"/>
                    </a:solidFill>
                  </a:tcPr>
                </a:tc>
                <a:tc>
                  <a:txBody>
                    <a:bodyPr/>
                    <a:lstStyle/>
                    <a:p>
                      <a:pPr marL="233363" marR="0" lvl="0" indent="-233363" algn="l" defTabSz="914400" rtl="0" eaLnBrk="1" fontAlgn="auto" latinLnBrk="0" hangingPunct="1">
                        <a:lnSpc>
                          <a:spcPct val="100000"/>
                        </a:lnSpc>
                        <a:spcBef>
                          <a:spcPts val="0"/>
                        </a:spcBef>
                        <a:spcAft>
                          <a:spcPts val="0"/>
                        </a:spcAft>
                        <a:buClrTx/>
                        <a:buSzTx/>
                        <a:buFont typeface="+mj-lt"/>
                        <a:buAutoNum type="arabicPeriod" startAt="7"/>
                        <a:tabLst/>
                        <a:defRPr/>
                      </a:pPr>
                      <a:r>
                        <a:rPr lang="fr-CA" sz="1400" b="0" i="0" u="none" strike="noStrike" cap="none" noProof="0" dirty="0">
                          <a:solidFill>
                            <a:schemeClr val="bg1"/>
                          </a:solidFill>
                          <a:latin typeface="Century Gothic" panose="020B0502020202020204" pitchFamily="34" charset="0"/>
                          <a:ea typeface="+mn-ea"/>
                          <a:cs typeface="+mn-cs"/>
                          <a:sym typeface="Century Gothic"/>
                        </a:rPr>
                        <a:t>Éviter d’utiliser un ordinateur, car « ça me fait mal aux yeux »</a:t>
                      </a:r>
                      <a:endParaRPr lang="fr-CA" sz="1400" b="0" i="0" u="none" strike="noStrike" cap="none" noProof="0" dirty="0">
                        <a:solidFill>
                          <a:schemeClr val="bg1"/>
                        </a:solidFill>
                        <a:latin typeface="Century Gothic" panose="020B0502020202020204" pitchFamily="34" charset="0"/>
                        <a:ea typeface="+mn-ea"/>
                        <a:cs typeface="+mn-cs"/>
                        <a:sym typeface="Arial"/>
                      </a:endParaRPr>
                    </a:p>
                  </a:txBody>
                  <a:tcPr>
                    <a:lnL w="38100" cap="flat" cmpd="sng" algn="ctr">
                      <a:solidFill>
                        <a:schemeClr val="accent3">
                          <a:lumMod val="75000"/>
                        </a:schemeClr>
                      </a:solidFill>
                      <a:prstDash val="solid"/>
                      <a:round/>
                      <a:headEnd type="none" w="med" len="med"/>
                      <a:tailEnd type="none" w="med" len="med"/>
                    </a:lnL>
                    <a:lnR w="38100" cap="flat" cmpd="sng" algn="ctr">
                      <a:solidFill>
                        <a:schemeClr val="accent3">
                          <a:lumMod val="75000"/>
                        </a:schemeClr>
                      </a:solidFill>
                      <a:prstDash val="solid"/>
                      <a:round/>
                      <a:headEnd type="none" w="med" len="med"/>
                      <a:tailEnd type="none" w="med" len="med"/>
                    </a:lnR>
                    <a:lnT w="38100" cap="flat" cmpd="sng" algn="ctr">
                      <a:solidFill>
                        <a:schemeClr val="accent3">
                          <a:lumMod val="75000"/>
                        </a:schemeClr>
                      </a:solidFill>
                      <a:prstDash val="solid"/>
                      <a:round/>
                      <a:headEnd type="none" w="med" len="med"/>
                      <a:tailEnd type="none" w="med" len="med"/>
                    </a:lnT>
                    <a:lnB w="38100" cap="flat" cmpd="sng" algn="ctr">
                      <a:solidFill>
                        <a:schemeClr val="accent3">
                          <a:lumMod val="75000"/>
                        </a:schemeClr>
                      </a:solidFill>
                      <a:prstDash val="solid"/>
                      <a:round/>
                      <a:headEnd type="none" w="med" len="med"/>
                      <a:tailEnd type="none" w="med" len="med"/>
                    </a:lnB>
                    <a:solidFill>
                      <a:schemeClr val="accent3"/>
                    </a:solidFill>
                  </a:tcPr>
                </a:tc>
                <a:tc>
                  <a:txBody>
                    <a:bodyPr/>
                    <a:lstStyle/>
                    <a:p>
                      <a:pPr marL="233363" marR="0" lvl="0" indent="-233363" algn="l" defTabSz="914400" rtl="0" eaLnBrk="1" fontAlgn="auto" latinLnBrk="0" hangingPunct="1">
                        <a:lnSpc>
                          <a:spcPct val="100000"/>
                        </a:lnSpc>
                        <a:spcBef>
                          <a:spcPts val="0"/>
                        </a:spcBef>
                        <a:spcAft>
                          <a:spcPts val="0"/>
                        </a:spcAft>
                        <a:buClrTx/>
                        <a:buSzTx/>
                        <a:buFont typeface="+mj-lt"/>
                        <a:buAutoNum type="arabicPeriod" startAt="8"/>
                        <a:tabLst/>
                        <a:defRPr/>
                      </a:pPr>
                      <a:r>
                        <a:rPr lang="fr-CA" sz="1400" b="0" i="0" u="none" strike="noStrike" cap="none" noProof="0" dirty="0" smtClean="0">
                          <a:solidFill>
                            <a:schemeClr val="bg1"/>
                          </a:solidFill>
                          <a:latin typeface="Century Gothic" panose="020B0502020202020204" pitchFamily="34" charset="0"/>
                          <a:ea typeface="+mn-ea"/>
                          <a:cs typeface="+mn-cs"/>
                          <a:sym typeface="Century Gothic"/>
                        </a:rPr>
                        <a:t>Plisser des yeux ou </a:t>
                      </a:r>
                      <a:r>
                        <a:rPr lang="fr-CA" sz="1400" b="0" i="0" u="none" strike="noStrike" cap="none" noProof="0" dirty="0">
                          <a:solidFill>
                            <a:schemeClr val="bg1"/>
                          </a:solidFill>
                          <a:latin typeface="Century Gothic" panose="020B0502020202020204" pitchFamily="34" charset="0"/>
                          <a:ea typeface="+mn-ea"/>
                          <a:cs typeface="+mn-cs"/>
                          <a:sym typeface="Century Gothic"/>
                        </a:rPr>
                        <a:t>incliner la tête pour voir le tableau dans la salle de classe</a:t>
                      </a:r>
                      <a:endParaRPr lang="fr-CA" sz="1400" b="0" i="0" u="none" strike="noStrike" cap="none" noProof="0" dirty="0">
                        <a:solidFill>
                          <a:schemeClr val="bg1"/>
                        </a:solidFill>
                        <a:latin typeface="Century Gothic" panose="020B0502020202020204" pitchFamily="34" charset="0"/>
                        <a:ea typeface="+mn-ea"/>
                        <a:cs typeface="+mn-cs"/>
                        <a:sym typeface="Arial"/>
                      </a:endParaRPr>
                    </a:p>
                  </a:txBody>
                  <a:tcPr>
                    <a:lnL w="38100" cap="flat" cmpd="sng" algn="ctr">
                      <a:solidFill>
                        <a:schemeClr val="accent3">
                          <a:lumMod val="75000"/>
                        </a:schemeClr>
                      </a:solidFill>
                      <a:prstDash val="solid"/>
                      <a:round/>
                      <a:headEnd type="none" w="med" len="med"/>
                      <a:tailEnd type="none" w="med" len="med"/>
                    </a:lnL>
                    <a:lnR w="38100" cap="flat" cmpd="sng" algn="ctr">
                      <a:solidFill>
                        <a:schemeClr val="accent3">
                          <a:lumMod val="75000"/>
                        </a:schemeClr>
                      </a:solidFill>
                      <a:prstDash val="solid"/>
                      <a:round/>
                      <a:headEnd type="none" w="med" len="med"/>
                      <a:tailEnd type="none" w="med" len="med"/>
                    </a:lnR>
                    <a:lnT w="38100" cap="flat" cmpd="sng" algn="ctr">
                      <a:solidFill>
                        <a:schemeClr val="accent3">
                          <a:lumMod val="75000"/>
                        </a:schemeClr>
                      </a:solidFill>
                      <a:prstDash val="solid"/>
                      <a:round/>
                      <a:headEnd type="none" w="med" len="med"/>
                      <a:tailEnd type="none" w="med" len="med"/>
                    </a:lnT>
                    <a:lnB w="38100" cap="flat" cmpd="sng" algn="ctr">
                      <a:solidFill>
                        <a:schemeClr val="accent3">
                          <a:lumMod val="75000"/>
                        </a:schemeClr>
                      </a:solidFill>
                      <a:prstDash val="solid"/>
                      <a:round/>
                      <a:headEnd type="none" w="med" len="med"/>
                      <a:tailEnd type="none" w="med" len="med"/>
                    </a:lnB>
                    <a:solidFill>
                      <a:schemeClr val="accent3"/>
                    </a:solidFill>
                  </a:tcPr>
                </a:tc>
                <a:extLst>
                  <a:ext uri="{0D108BD9-81ED-4DB2-BD59-A6C34878D82A}">
                    <a16:rowId xmlns:a16="http://schemas.microsoft.com/office/drawing/2014/main" xmlns="" val="10001"/>
                  </a:ext>
                </a:extLst>
              </a:tr>
            </a:tbl>
          </a:graphicData>
        </a:graphic>
      </p:graphicFrame>
      <p:sp>
        <p:nvSpPr>
          <p:cNvPr id="11" name="Shape 232"/>
          <p:cNvSpPr txBox="1">
            <a:spLocks noGrp="1"/>
          </p:cNvSpPr>
          <p:nvPr>
            <p:ph type="title"/>
            <p:custDataLst>
              <p:tags r:id="rId5"/>
            </p:custDataLst>
          </p:nvPr>
        </p:nvSpPr>
        <p:spPr>
          <a:xfrm>
            <a:off x="480131" y="452087"/>
            <a:ext cx="7207004" cy="369925"/>
          </a:xfrm>
        </p:spPr>
        <p:txBody>
          <a:bodyPr/>
          <a:lstStyle/>
          <a:p>
            <a:pPr lvl="0"/>
            <a:r>
              <a:rPr lang="fr-CA" dirty="0">
                <a:sym typeface="Century Gothic"/>
              </a:rPr>
              <a:t>Discuter des symptômes à surveiller avec les parents et les enseignants</a:t>
            </a:r>
          </a:p>
        </p:txBody>
      </p:sp>
    </p:spTree>
    <p:extLst>
      <p:ext uri="{BB962C8B-B14F-4D97-AF65-F5344CB8AC3E}">
        <p14:creationId xmlns:p14="http://schemas.microsoft.com/office/powerpoint/2010/main" val="15104787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3" name="Title 2"/>
          <p:cNvSpPr>
            <a:spLocks noGrp="1"/>
          </p:cNvSpPr>
          <p:nvPr>
            <p:ph type="title"/>
            <p:custDataLst>
              <p:tags r:id="rId1"/>
            </p:custDataLst>
          </p:nvPr>
        </p:nvSpPr>
        <p:spPr>
          <a:xfrm>
            <a:off x="468258" y="463962"/>
            <a:ext cx="5630518" cy="369925"/>
          </a:xfrm>
        </p:spPr>
        <p:txBody>
          <a:bodyPr/>
          <a:lstStyle/>
          <a:p>
            <a:r>
              <a:rPr lang="fr-CA" dirty="0"/>
              <a:t>La fréquence recommandée</a:t>
            </a:r>
          </a:p>
        </p:txBody>
      </p:sp>
      <p:pic>
        <p:nvPicPr>
          <p:cNvPr id="13" name="Picture 12" descr="C:\Users\Courtney Myers\Desktop\_Stock Images_Video\Stock\iStock_000004167358Small.jpg"/>
          <p:cNvPicPr>
            <a:picLocks noChangeAspect="1" noChangeArrowheads="1"/>
          </p:cNvPicPr>
          <p:nvPr>
            <p:custDataLst>
              <p:tags r:id="rId2"/>
            </p:custDataLst>
          </p:nvPr>
        </p:nvPicPr>
        <p:blipFill>
          <a:blip r:embed="rId7">
            <a:extLst>
              <a:ext uri="{28A0092B-C50C-407E-A947-70E740481C1C}">
                <a14:useLocalDpi xmlns:a14="http://schemas.microsoft.com/office/drawing/2010/main"/>
              </a:ext>
            </a:extLst>
          </a:blip>
          <a:srcRect/>
          <a:stretch>
            <a:fillRect/>
          </a:stretch>
        </p:blipFill>
        <p:spPr bwMode="auto">
          <a:xfrm>
            <a:off x="5647335" y="1216817"/>
            <a:ext cx="4572000" cy="3060595"/>
          </a:xfrm>
          <a:prstGeom prst="rect">
            <a:avLst/>
          </a:prstGeom>
          <a:noFill/>
          <a:extLst>
            <a:ext uri="{909E8E84-426E-40DD-AFC4-6F175D3DCCD1}">
              <a14:hiddenFill xmlns:a14="http://schemas.microsoft.com/office/drawing/2010/main">
                <a:solidFill>
                  <a:srgbClr val="FFFFFF"/>
                </a:solidFill>
              </a14:hiddenFill>
            </a:ext>
          </a:extLst>
        </p:spPr>
      </p:pic>
      <p:sp>
        <p:nvSpPr>
          <p:cNvPr id="5" name="Shape 160"/>
          <p:cNvSpPr txBox="1"/>
          <p:nvPr>
            <p:custDataLst>
              <p:tags r:id="rId3"/>
            </p:custDataLst>
          </p:nvPr>
        </p:nvSpPr>
        <p:spPr>
          <a:xfrm>
            <a:off x="418396" y="4909946"/>
            <a:ext cx="8369344" cy="217199"/>
          </a:xfrm>
          <a:prstGeom prst="rect">
            <a:avLst/>
          </a:prstGeom>
          <a:noFill/>
          <a:ln>
            <a:noFill/>
          </a:ln>
        </p:spPr>
        <p:txBody>
          <a:bodyPr lIns="91425" tIns="45700" rIns="91425" bIns="45700" anchor="t" anchorCtr="0">
            <a:noAutofit/>
          </a:bodyPr>
          <a:lstStyle/>
          <a:p>
            <a:pPr lvl="0">
              <a:buSzPct val="25000"/>
            </a:pPr>
            <a:r>
              <a:rPr lang="fr-CA" sz="1000" b="0" i="0" u="none" strike="noStrike" cap="none" dirty="0">
                <a:solidFill>
                  <a:schemeClr val="bg1"/>
                </a:solidFill>
                <a:latin typeface="Century Gothic" panose="020B0502020202020204" pitchFamily="34" charset="0"/>
                <a:sym typeface="Arial"/>
              </a:rPr>
              <a:t>Source </a:t>
            </a:r>
            <a:r>
              <a:rPr lang="fr-CA" sz="1000" dirty="0">
                <a:solidFill>
                  <a:schemeClr val="bg1"/>
                </a:solidFill>
                <a:latin typeface="Century Gothic" panose="020B0502020202020204" pitchFamily="34" charset="0"/>
              </a:rPr>
              <a:t>: Association canadienne des optométristes</a:t>
            </a:r>
            <a:endParaRPr lang="fr-CA" sz="1000" b="0" i="0" u="none" strike="noStrike" cap="none" dirty="0">
              <a:solidFill>
                <a:schemeClr val="bg1"/>
              </a:solidFill>
              <a:latin typeface="Century Gothic" panose="020B0502020202020204" pitchFamily="34" charset="0"/>
              <a:sym typeface="Arial"/>
            </a:endParaRPr>
          </a:p>
        </p:txBody>
      </p:sp>
      <p:graphicFrame>
        <p:nvGraphicFramePr>
          <p:cNvPr id="2" name="Table 1"/>
          <p:cNvGraphicFramePr>
            <a:graphicFrameLocks noGrp="1"/>
          </p:cNvGraphicFramePr>
          <p:nvPr>
            <p:custDataLst>
              <p:tags r:id="rId4"/>
            </p:custDataLst>
            <p:extLst>
              <p:ext uri="{D42A27DB-BD31-4B8C-83A1-F6EECF244321}">
                <p14:modId xmlns:p14="http://schemas.microsoft.com/office/powerpoint/2010/main" val="1587094915"/>
              </p:ext>
            </p:extLst>
          </p:nvPr>
        </p:nvGraphicFramePr>
        <p:xfrm>
          <a:off x="484208" y="1033157"/>
          <a:ext cx="4633702" cy="3168008"/>
        </p:xfrm>
        <a:graphic>
          <a:graphicData uri="http://schemas.openxmlformats.org/drawingml/2006/table">
            <a:tbl>
              <a:tblPr firstRow="1" bandRow="1">
                <a:tableStyleId>{69C7853C-536D-4A76-A0AE-DD22124D55A5}</a:tableStyleId>
              </a:tblPr>
              <a:tblGrid>
                <a:gridCol w="2101432">
                  <a:extLst>
                    <a:ext uri="{9D8B030D-6E8A-4147-A177-3AD203B41FA5}">
                      <a16:colId xmlns:a16="http://schemas.microsoft.com/office/drawing/2014/main" xmlns="" val="20000"/>
                    </a:ext>
                  </a:extLst>
                </a:gridCol>
                <a:gridCol w="2532270">
                  <a:extLst>
                    <a:ext uri="{9D8B030D-6E8A-4147-A177-3AD203B41FA5}">
                      <a16:colId xmlns:a16="http://schemas.microsoft.com/office/drawing/2014/main" xmlns="" val="20001"/>
                    </a:ext>
                  </a:extLst>
                </a:gridCol>
              </a:tblGrid>
              <a:tr h="530488">
                <a:tc>
                  <a:txBody>
                    <a:bodyPr/>
                    <a:lstStyle/>
                    <a:p>
                      <a:r>
                        <a:rPr lang="fr-CA" sz="1400" noProof="0" dirty="0">
                          <a:latin typeface="Century Gothic" panose="020B0502020202020204" pitchFamily="34" charset="0"/>
                        </a:rPr>
                        <a:t>Âge</a:t>
                      </a:r>
                    </a:p>
                  </a:txBody>
                  <a:tcPr/>
                </a:tc>
                <a:tc>
                  <a:txBody>
                    <a:bodyPr/>
                    <a:lstStyle/>
                    <a:p>
                      <a:r>
                        <a:rPr lang="fr-CA" sz="1400" noProof="0">
                          <a:latin typeface="Century Gothic" panose="020B0502020202020204" pitchFamily="34" charset="0"/>
                        </a:rPr>
                        <a:t>Intervalle entre les examens</a:t>
                      </a:r>
                    </a:p>
                  </a:txBody>
                  <a:tcPr/>
                </a:tc>
                <a:extLst>
                  <a:ext uri="{0D108BD9-81ED-4DB2-BD59-A6C34878D82A}">
                    <a16:rowId xmlns:a16="http://schemas.microsoft.com/office/drawing/2014/main" xmlns="" val="10000"/>
                  </a:ext>
                </a:extLst>
              </a:tr>
              <a:tr h="872606">
                <a:tc>
                  <a:txBody>
                    <a:bodyPr/>
                    <a:lstStyle/>
                    <a:p>
                      <a:r>
                        <a:rPr lang="fr-CA" sz="1400" noProof="0" dirty="0">
                          <a:latin typeface="Century Gothic" panose="020B0502020202020204" pitchFamily="34" charset="0"/>
                        </a:rPr>
                        <a:t>Nourrissons et tout-petits (de la naissance à 24 mois)</a:t>
                      </a:r>
                    </a:p>
                  </a:txBody>
                  <a:tcPr/>
                </a:tc>
                <a:tc>
                  <a:txBody>
                    <a:bodyPr/>
                    <a:lstStyle/>
                    <a:p>
                      <a:r>
                        <a:rPr lang="fr-CA" sz="1400" noProof="0" dirty="0">
                          <a:latin typeface="Century Gothic" panose="020B0502020202020204" pitchFamily="34" charset="0"/>
                        </a:rPr>
                        <a:t>Le premier examen devrait être effectué entre 6 et 9 mois</a:t>
                      </a:r>
                    </a:p>
                    <a:p>
                      <a:endParaRPr lang="fr-CA" sz="1400" noProof="0" dirty="0">
                        <a:latin typeface="Century Gothic" panose="020B0502020202020204" pitchFamily="34" charset="0"/>
                      </a:endParaRPr>
                    </a:p>
                  </a:txBody>
                  <a:tcPr/>
                </a:tc>
                <a:extLst>
                  <a:ext uri="{0D108BD9-81ED-4DB2-BD59-A6C34878D82A}">
                    <a16:rowId xmlns:a16="http://schemas.microsoft.com/office/drawing/2014/main" xmlns="" val="10001"/>
                  </a:ext>
                </a:extLst>
              </a:tr>
              <a:tr h="680793">
                <a:tc>
                  <a:txBody>
                    <a:bodyPr/>
                    <a:lstStyle/>
                    <a:p>
                      <a:r>
                        <a:rPr lang="fr-CA" sz="1400" noProof="0" dirty="0">
                          <a:latin typeface="Century Gothic" panose="020B0502020202020204" pitchFamily="34" charset="0"/>
                        </a:rPr>
                        <a:t>Enfants d’âge préscolaire</a:t>
                      </a:r>
                    </a:p>
                    <a:p>
                      <a:r>
                        <a:rPr lang="fr-CA" sz="1400" noProof="0" dirty="0">
                          <a:latin typeface="Century Gothic" panose="020B0502020202020204" pitchFamily="34" charset="0"/>
                        </a:rPr>
                        <a:t>(de 2 à 5 ans)</a:t>
                      </a:r>
                    </a:p>
                  </a:txBody>
                  <a:tcPr/>
                </a:tc>
                <a:tc>
                  <a:txBody>
                    <a:bodyPr/>
                    <a:lstStyle/>
                    <a:p>
                      <a:r>
                        <a:rPr lang="fr-CA" sz="1400" noProof="0" dirty="0">
                          <a:latin typeface="Century Gothic" panose="020B0502020202020204" pitchFamily="34" charset="0"/>
                        </a:rPr>
                        <a:t>Un examen </a:t>
                      </a:r>
                      <a:r>
                        <a:rPr lang="fr-CA" sz="1400" noProof="0" dirty="0" smtClean="0">
                          <a:latin typeface="Century Gothic" panose="020B0502020202020204" pitchFamily="34" charset="0"/>
                        </a:rPr>
                        <a:t>entre </a:t>
                      </a:r>
                      <a:r>
                        <a:rPr lang="fr-CA" sz="1400" noProof="0" dirty="0">
                          <a:latin typeface="Century Gothic" panose="020B0502020202020204" pitchFamily="34" charset="0"/>
                        </a:rPr>
                        <a:t>l’âge de 2 à 5 ans</a:t>
                      </a:r>
                    </a:p>
                    <a:p>
                      <a:endParaRPr lang="fr-CA" sz="1400" noProof="0" dirty="0">
                        <a:latin typeface="Century Gothic" panose="020B0502020202020204" pitchFamily="34" charset="0"/>
                      </a:endParaRPr>
                    </a:p>
                  </a:txBody>
                  <a:tcPr/>
                </a:tc>
                <a:extLst>
                  <a:ext uri="{0D108BD9-81ED-4DB2-BD59-A6C34878D82A}">
                    <a16:rowId xmlns:a16="http://schemas.microsoft.com/office/drawing/2014/main" xmlns="" val="10002"/>
                  </a:ext>
                </a:extLst>
              </a:tr>
              <a:tr h="961120">
                <a:tc>
                  <a:txBody>
                    <a:bodyPr/>
                    <a:lstStyle/>
                    <a:p>
                      <a:pPr marR="0" algn="l" rtl="0">
                        <a:lnSpc>
                          <a:spcPct val="100000"/>
                        </a:lnSpc>
                        <a:spcBef>
                          <a:spcPts val="0"/>
                        </a:spcBef>
                        <a:spcAft>
                          <a:spcPts val="0"/>
                        </a:spcAft>
                        <a:buNone/>
                      </a:pPr>
                      <a:r>
                        <a:rPr lang="fr-CA" sz="1400" b="0" i="0" u="none" strike="noStrike" cap="none" noProof="0" dirty="0">
                          <a:solidFill>
                            <a:schemeClr val="dk1"/>
                          </a:solidFill>
                          <a:latin typeface="Century Gothic" panose="020B0502020202020204" pitchFamily="34" charset="0"/>
                          <a:ea typeface="+mn-ea"/>
                          <a:cs typeface="+mn-cs"/>
                          <a:sym typeface="Arial"/>
                        </a:rPr>
                        <a:t>Enfants d’âge scolaire</a:t>
                      </a:r>
                    </a:p>
                    <a:p>
                      <a:r>
                        <a:rPr lang="fr-CA" sz="1400" noProof="0" dirty="0">
                          <a:latin typeface="Century Gothic" panose="020B0502020202020204" pitchFamily="34" charset="0"/>
                        </a:rPr>
                        <a:t>(de 6 à 19 ans</a:t>
                      </a:r>
                      <a:r>
                        <a:rPr lang="fr-CA" sz="1400" baseline="0" noProof="0" dirty="0">
                          <a:latin typeface="Century Gothic" panose="020B0502020202020204" pitchFamily="34" charset="0"/>
                        </a:rPr>
                        <a:t>)</a:t>
                      </a:r>
                      <a:endParaRPr lang="fr-CA" sz="1400" noProof="0" dirty="0">
                        <a:latin typeface="Century Gothic" panose="020B0502020202020204" pitchFamily="34" charset="0"/>
                      </a:endParaRPr>
                    </a:p>
                  </a:txBody>
                  <a:tcPr/>
                </a:tc>
                <a:tc>
                  <a:txBody>
                    <a:bodyPr/>
                    <a:lstStyle/>
                    <a:p>
                      <a:r>
                        <a:rPr lang="fr-CA" sz="1400" noProof="0" dirty="0">
                          <a:latin typeface="Century Gothic" panose="020B0502020202020204" pitchFamily="34" charset="0"/>
                        </a:rPr>
                        <a:t>Annuellement</a:t>
                      </a:r>
                    </a:p>
                  </a:txBody>
                  <a:tcPr/>
                </a:tc>
                <a:extLst>
                  <a:ext uri="{0D108BD9-81ED-4DB2-BD59-A6C34878D82A}">
                    <a16:rowId xmlns:a16="http://schemas.microsoft.com/office/drawing/2014/main" xmlns="" val="10003"/>
                  </a:ext>
                </a:extLst>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pic>
        <p:nvPicPr>
          <p:cNvPr id="2050" name="Picture 2" descr="Z:\Havas-PR\Pittsburgh Share\SHARE\CLIENTS\Transitions Optical\Images\Lifestyle and Model Images\2016\Signature_Justin_Kids\#JUSTIN Transitions Signature Gray Full.jpg"/>
          <p:cNvPicPr>
            <a:picLocks noChangeAspect="1" noChangeArrowheads="1"/>
          </p:cNvPicPr>
          <p:nvPr>
            <p:custDataLst>
              <p:tags r:id="rId1"/>
            </p:custDataLst>
          </p:nvPr>
        </p:nvPicPr>
        <p:blipFill rotWithShape="1">
          <a:blip r:embed="rId6" cstate="screen">
            <a:extLst>
              <a:ext uri="{28A0092B-C50C-407E-A947-70E740481C1C}">
                <a14:useLocalDpi xmlns:a14="http://schemas.microsoft.com/office/drawing/2010/main"/>
              </a:ext>
            </a:extLst>
          </a:blip>
          <a:srcRect/>
          <a:stretch/>
        </p:blipFill>
        <p:spPr bwMode="auto">
          <a:xfrm>
            <a:off x="9902" y="0"/>
            <a:ext cx="9149596" cy="514350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4" name="Shape 35"/>
          <p:cNvSpPr/>
          <p:nvPr>
            <p:custDataLst>
              <p:tags r:id="rId2"/>
            </p:custDataLst>
          </p:nvPr>
        </p:nvSpPr>
        <p:spPr>
          <a:xfrm flipH="1">
            <a:off x="1529599" y="3256149"/>
            <a:ext cx="7619997" cy="1887351"/>
          </a:xfrm>
          <a:prstGeom prst="rtTriangle">
            <a:avLst/>
          </a:prstGeom>
          <a:solidFill>
            <a:schemeClr val="dk2"/>
          </a:solidFill>
          <a:ln w="25400" cap="flat" cmpd="sng">
            <a:solidFill>
              <a:schemeClr val="dk2"/>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dirty="0">
              <a:solidFill>
                <a:schemeClr val="lt1"/>
              </a:solidFill>
              <a:latin typeface="Arial"/>
              <a:ea typeface="Arial"/>
              <a:cs typeface="Arial"/>
              <a:sym typeface="Arial"/>
            </a:endParaRPr>
          </a:p>
        </p:txBody>
      </p:sp>
      <p:sp>
        <p:nvSpPr>
          <p:cNvPr id="263" name="Shape 263"/>
          <p:cNvSpPr txBox="1">
            <a:spLocks noGrp="1"/>
          </p:cNvSpPr>
          <p:nvPr>
            <p:ph type="title"/>
            <p:custDataLst>
              <p:tags r:id="rId3"/>
            </p:custDataLst>
          </p:nvPr>
        </p:nvSpPr>
        <p:spPr>
          <a:xfrm>
            <a:off x="4848278" y="3941762"/>
            <a:ext cx="3978220" cy="1009649"/>
          </a:xfrm>
          <a:prstGeom prst="rect">
            <a:avLst/>
          </a:prstGeom>
          <a:noFill/>
          <a:ln>
            <a:noFill/>
          </a:ln>
        </p:spPr>
        <p:txBody>
          <a:bodyPr lIns="0" tIns="45700" rIns="91425" bIns="45700" anchor="ctr" anchorCtr="0">
            <a:noAutofit/>
          </a:bodyPr>
          <a:lstStyle/>
          <a:p>
            <a:pPr marL="0" marR="0" lvl="0" indent="0" algn="r" rtl="0">
              <a:spcBef>
                <a:spcPts val="0"/>
              </a:spcBef>
              <a:buClr>
                <a:schemeClr val="lt1"/>
              </a:buClr>
              <a:buSzPct val="25000"/>
              <a:buFont typeface="Century Gothic"/>
              <a:buNone/>
            </a:pPr>
            <a:r>
              <a:rPr lang="fr-CA" sz="3200" b="0" i="0" u="none" strike="noStrike" cap="none" dirty="0">
                <a:solidFill>
                  <a:schemeClr val="lt1"/>
                </a:solidFill>
                <a:latin typeface="Century Gothic"/>
                <a:ea typeface="Century Gothic"/>
                <a:cs typeface="Century Gothic"/>
                <a:sym typeface="Century Gothic"/>
              </a:rPr>
              <a:t>Le besoin de protection</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20656" y="500322"/>
            <a:ext cx="4858428" cy="2791215"/>
          </a:xfrm>
          <a:prstGeom prst="rect">
            <a:avLst/>
          </a:prstGeom>
        </p:spPr>
      </p:pic>
      <p:sp>
        <p:nvSpPr>
          <p:cNvPr id="2" name="Title 1"/>
          <p:cNvSpPr>
            <a:spLocks noGrp="1"/>
          </p:cNvSpPr>
          <p:nvPr>
            <p:ph type="title"/>
            <p:custDataLst>
              <p:tags r:id="rId1"/>
            </p:custDataLst>
          </p:nvPr>
        </p:nvSpPr>
        <p:spPr>
          <a:xfrm>
            <a:off x="5089806" y="4079778"/>
            <a:ext cx="3978220" cy="1009649"/>
          </a:xfrm>
        </p:spPr>
        <p:txBody>
          <a:bodyPr/>
          <a:lstStyle/>
          <a:p>
            <a:r>
              <a:rPr lang="fr-CA" dirty="0"/>
              <a:t>Les rayons UV et la lumière bleue</a:t>
            </a:r>
          </a:p>
        </p:txBody>
      </p:sp>
      <p:sp>
        <p:nvSpPr>
          <p:cNvPr id="295" name="Shape 295"/>
          <p:cNvSpPr/>
          <p:nvPr>
            <p:custDataLst>
              <p:tags r:id="rId2"/>
            </p:custDataLst>
          </p:nvPr>
        </p:nvSpPr>
        <p:spPr>
          <a:xfrm>
            <a:off x="6073733" y="1342332"/>
            <a:ext cx="2784762" cy="2031325"/>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lang="en-US" sz="1800" dirty="0">
              <a:solidFill>
                <a:schemeClr val="lt1"/>
              </a:solidFill>
              <a:latin typeface="Century Gothic"/>
              <a:ea typeface="Century Gothic"/>
              <a:cs typeface="Century Gothic"/>
              <a:sym typeface="Century Gothic"/>
            </a:endParaRPr>
          </a:p>
        </p:txBody>
      </p:sp>
      <p:sp>
        <p:nvSpPr>
          <p:cNvPr id="297" name="Shape 297"/>
          <p:cNvSpPr/>
          <p:nvPr>
            <p:custDataLst>
              <p:tags r:id="rId3"/>
            </p:custDataLst>
          </p:nvPr>
        </p:nvSpPr>
        <p:spPr>
          <a:xfrm>
            <a:off x="461677" y="4325698"/>
            <a:ext cx="2872901" cy="276998"/>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000" dirty="0">
                <a:solidFill>
                  <a:schemeClr val="tx1">
                    <a:lumMod val="50000"/>
                    <a:lumOff val="50000"/>
                  </a:schemeClr>
                </a:solidFill>
                <a:latin typeface="Century Gothic"/>
                <a:ea typeface="Century Gothic"/>
                <a:cs typeface="Century Gothic"/>
                <a:sym typeface="Century Gothic"/>
              </a:rPr>
              <a:t>Sources : Sparrow, 2000, et </a:t>
            </a:r>
            <a:r>
              <a:rPr lang="en-US" sz="1000" dirty="0" err="1">
                <a:solidFill>
                  <a:schemeClr val="tx1">
                    <a:lumMod val="50000"/>
                    <a:lumOff val="50000"/>
                  </a:schemeClr>
                </a:solidFill>
                <a:latin typeface="Century Gothic"/>
                <a:ea typeface="Century Gothic"/>
                <a:cs typeface="Century Gothic"/>
                <a:sym typeface="Century Gothic"/>
              </a:rPr>
              <a:t>Arnault</a:t>
            </a:r>
            <a:r>
              <a:rPr lang="en-US" sz="1000" dirty="0">
                <a:solidFill>
                  <a:schemeClr val="tx1">
                    <a:lumMod val="50000"/>
                    <a:lumOff val="50000"/>
                  </a:schemeClr>
                </a:solidFill>
                <a:latin typeface="Century Gothic"/>
                <a:ea typeface="Century Gothic"/>
                <a:cs typeface="Century Gothic"/>
                <a:sym typeface="Century Gothic"/>
              </a:rPr>
              <a:t>, 2013.</a:t>
            </a:r>
          </a:p>
        </p:txBody>
      </p:sp>
      <p:sp>
        <p:nvSpPr>
          <p:cNvPr id="7" name="Rectangle 6"/>
          <p:cNvSpPr/>
          <p:nvPr>
            <p:custDataLst>
              <p:tags r:id="rId4"/>
            </p:custDataLst>
          </p:nvPr>
        </p:nvSpPr>
        <p:spPr>
          <a:xfrm>
            <a:off x="461677" y="798287"/>
            <a:ext cx="3631721" cy="2739211"/>
          </a:xfrm>
          <a:prstGeom prst="rect">
            <a:avLst/>
          </a:prstGeom>
        </p:spPr>
        <p:txBody>
          <a:bodyPr wrap="square">
            <a:spAutoFit/>
          </a:bodyPr>
          <a:lstStyle/>
          <a:p>
            <a:pPr>
              <a:spcAft>
                <a:spcPts val="600"/>
              </a:spcAft>
              <a:buClr>
                <a:schemeClr val="lt1"/>
              </a:buClr>
            </a:pPr>
            <a:r>
              <a:rPr lang="fr-CA" sz="1800" dirty="0">
                <a:solidFill>
                  <a:schemeClr val="tx1">
                    <a:lumMod val="50000"/>
                    <a:lumOff val="50000"/>
                  </a:schemeClr>
                </a:solidFill>
                <a:latin typeface="Century Gothic"/>
                <a:ea typeface="Century Gothic"/>
                <a:cs typeface="Century Gothic"/>
                <a:sym typeface="Century Gothic"/>
              </a:rPr>
              <a:t>Les jeunes yeux laissent pénétrer plus de lumière nocive.</a:t>
            </a:r>
          </a:p>
          <a:p>
            <a:pPr>
              <a:spcAft>
                <a:spcPts val="600"/>
              </a:spcAft>
              <a:buClr>
                <a:schemeClr val="lt1"/>
              </a:buClr>
            </a:pPr>
            <a:endParaRPr lang="fr-CA" sz="1800" dirty="0">
              <a:solidFill>
                <a:schemeClr val="tx1">
                  <a:lumMod val="50000"/>
                  <a:lumOff val="50000"/>
                </a:schemeClr>
              </a:solidFill>
              <a:latin typeface="Century Gothic"/>
              <a:ea typeface="Century Gothic"/>
              <a:cs typeface="Century Gothic"/>
              <a:sym typeface="Century Gothic"/>
            </a:endParaRPr>
          </a:p>
          <a:p>
            <a:pPr>
              <a:spcAft>
                <a:spcPts val="600"/>
              </a:spcAft>
              <a:buClr>
                <a:schemeClr val="lt1"/>
              </a:buClr>
            </a:pPr>
            <a:r>
              <a:rPr lang="fr-CA" sz="1800" dirty="0">
                <a:solidFill>
                  <a:schemeClr val="tx1">
                    <a:lumMod val="50000"/>
                    <a:lumOff val="50000"/>
                  </a:schemeClr>
                </a:solidFill>
                <a:latin typeface="Century Gothic"/>
                <a:ea typeface="Century Gothic"/>
                <a:cs typeface="Century Gothic"/>
                <a:sym typeface="Century Gothic"/>
              </a:rPr>
              <a:t>L’exposition à long terme à la lumière bleue augmenterait le risque de souffrir de dégénérescence maculaire liée à l’âge. </a:t>
            </a:r>
          </a:p>
        </p:txBody>
      </p:sp>
      <p:sp>
        <p:nvSpPr>
          <p:cNvPr id="5" name="TextBox 4"/>
          <p:cNvSpPr txBox="1"/>
          <p:nvPr/>
        </p:nvSpPr>
        <p:spPr>
          <a:xfrm>
            <a:off x="5074271" y="447157"/>
            <a:ext cx="978196" cy="215444"/>
          </a:xfrm>
          <a:prstGeom prst="rect">
            <a:avLst/>
          </a:prstGeom>
          <a:noFill/>
        </p:spPr>
        <p:txBody>
          <a:bodyPr wrap="square" rtlCol="0">
            <a:spAutoFit/>
          </a:bodyPr>
          <a:lstStyle/>
          <a:p>
            <a:r>
              <a:rPr lang="en-US" sz="800" dirty="0" err="1">
                <a:solidFill>
                  <a:schemeClr val="accent5"/>
                </a:solidFill>
              </a:rPr>
              <a:t>PAUPIÈRE</a:t>
            </a:r>
            <a:endParaRPr lang="en-US" sz="800" dirty="0">
              <a:solidFill>
                <a:schemeClr val="accent5"/>
              </a:solidFill>
            </a:endParaRPr>
          </a:p>
        </p:txBody>
      </p:sp>
      <p:sp>
        <p:nvSpPr>
          <p:cNvPr id="10" name="TextBox 9"/>
          <p:cNvSpPr txBox="1"/>
          <p:nvPr/>
        </p:nvSpPr>
        <p:spPr>
          <a:xfrm>
            <a:off x="4807986" y="670691"/>
            <a:ext cx="978196" cy="215444"/>
          </a:xfrm>
          <a:prstGeom prst="rect">
            <a:avLst/>
          </a:prstGeom>
          <a:noFill/>
        </p:spPr>
        <p:txBody>
          <a:bodyPr wrap="square" rtlCol="0">
            <a:spAutoFit/>
          </a:bodyPr>
          <a:lstStyle/>
          <a:p>
            <a:r>
              <a:rPr lang="en-US" sz="800" dirty="0" err="1">
                <a:solidFill>
                  <a:schemeClr val="accent5"/>
                </a:solidFill>
              </a:rPr>
              <a:t>CORNÉE</a:t>
            </a:r>
            <a:endParaRPr lang="en-US" sz="800" dirty="0">
              <a:solidFill>
                <a:schemeClr val="accent5"/>
              </a:solidFill>
            </a:endParaRPr>
          </a:p>
        </p:txBody>
      </p:sp>
      <p:sp>
        <p:nvSpPr>
          <p:cNvPr id="11" name="TextBox 10"/>
          <p:cNvSpPr txBox="1"/>
          <p:nvPr/>
        </p:nvSpPr>
        <p:spPr>
          <a:xfrm>
            <a:off x="4310802" y="1073723"/>
            <a:ext cx="1380163" cy="215444"/>
          </a:xfrm>
          <a:prstGeom prst="rect">
            <a:avLst/>
          </a:prstGeom>
          <a:noFill/>
        </p:spPr>
        <p:txBody>
          <a:bodyPr wrap="square" rtlCol="0">
            <a:spAutoFit/>
          </a:bodyPr>
          <a:lstStyle/>
          <a:p>
            <a:r>
              <a:rPr lang="fr-CA" sz="800" dirty="0">
                <a:solidFill>
                  <a:schemeClr val="bg2"/>
                </a:solidFill>
              </a:rPr>
              <a:t>LUMIÈRE BLEUE</a:t>
            </a:r>
            <a:endParaRPr lang="en-US" sz="800" dirty="0">
              <a:solidFill>
                <a:schemeClr val="bg2"/>
              </a:solidFill>
            </a:endParaRPr>
          </a:p>
        </p:txBody>
      </p:sp>
      <p:sp>
        <p:nvSpPr>
          <p:cNvPr id="13" name="TextBox 12"/>
          <p:cNvSpPr txBox="1"/>
          <p:nvPr/>
        </p:nvSpPr>
        <p:spPr>
          <a:xfrm>
            <a:off x="4299689" y="2427599"/>
            <a:ext cx="1380163" cy="215444"/>
          </a:xfrm>
          <a:prstGeom prst="rect">
            <a:avLst/>
          </a:prstGeom>
          <a:noFill/>
        </p:spPr>
        <p:txBody>
          <a:bodyPr wrap="square" rtlCol="0">
            <a:spAutoFit/>
          </a:bodyPr>
          <a:lstStyle/>
          <a:p>
            <a:r>
              <a:rPr lang="en-US" sz="800" dirty="0" err="1">
                <a:solidFill>
                  <a:schemeClr val="accent1"/>
                </a:solidFill>
              </a:rPr>
              <a:t>RAYONS</a:t>
            </a:r>
            <a:r>
              <a:rPr lang="en-US" sz="800" dirty="0">
                <a:solidFill>
                  <a:schemeClr val="accent1"/>
                </a:solidFill>
              </a:rPr>
              <a:t> UV</a:t>
            </a:r>
          </a:p>
        </p:txBody>
      </p:sp>
      <p:sp>
        <p:nvSpPr>
          <p:cNvPr id="14" name="TextBox 13"/>
          <p:cNvSpPr txBox="1"/>
          <p:nvPr/>
        </p:nvSpPr>
        <p:spPr>
          <a:xfrm>
            <a:off x="4893050" y="2813038"/>
            <a:ext cx="978196" cy="215444"/>
          </a:xfrm>
          <a:prstGeom prst="rect">
            <a:avLst/>
          </a:prstGeom>
          <a:noFill/>
        </p:spPr>
        <p:txBody>
          <a:bodyPr wrap="square" rtlCol="0">
            <a:spAutoFit/>
          </a:bodyPr>
          <a:lstStyle/>
          <a:p>
            <a:r>
              <a:rPr lang="fr-CA" sz="800" dirty="0">
                <a:solidFill>
                  <a:schemeClr val="accent5"/>
                </a:solidFill>
              </a:rPr>
              <a:t>IRIS</a:t>
            </a:r>
            <a:endParaRPr lang="en-US" sz="800" dirty="0">
              <a:solidFill>
                <a:schemeClr val="accent5"/>
              </a:solidFill>
            </a:endParaRPr>
          </a:p>
        </p:txBody>
      </p:sp>
      <p:sp>
        <p:nvSpPr>
          <p:cNvPr id="15" name="TextBox 14"/>
          <p:cNvSpPr txBox="1"/>
          <p:nvPr/>
        </p:nvSpPr>
        <p:spPr>
          <a:xfrm>
            <a:off x="4681893" y="3105048"/>
            <a:ext cx="978196" cy="215444"/>
          </a:xfrm>
          <a:prstGeom prst="rect">
            <a:avLst/>
          </a:prstGeom>
          <a:noFill/>
        </p:spPr>
        <p:txBody>
          <a:bodyPr wrap="square" rtlCol="0">
            <a:spAutoFit/>
          </a:bodyPr>
          <a:lstStyle/>
          <a:p>
            <a:r>
              <a:rPr lang="fr-CA" sz="800" dirty="0">
                <a:solidFill>
                  <a:schemeClr val="tx1"/>
                </a:solidFill>
              </a:rPr>
              <a:t>CRISTALLINE</a:t>
            </a:r>
            <a:endParaRPr lang="en-US" sz="800" dirty="0">
              <a:solidFill>
                <a:schemeClr val="tx1"/>
              </a:solidFill>
            </a:endParaRPr>
          </a:p>
        </p:txBody>
      </p:sp>
      <p:sp>
        <p:nvSpPr>
          <p:cNvPr id="16" name="TextBox 15"/>
          <p:cNvSpPr txBox="1"/>
          <p:nvPr/>
        </p:nvSpPr>
        <p:spPr>
          <a:xfrm>
            <a:off x="7779621" y="1594375"/>
            <a:ext cx="1057607" cy="461665"/>
          </a:xfrm>
          <a:prstGeom prst="rect">
            <a:avLst/>
          </a:prstGeom>
          <a:noFill/>
        </p:spPr>
        <p:txBody>
          <a:bodyPr wrap="square" rtlCol="0">
            <a:spAutoFit/>
          </a:bodyPr>
          <a:lstStyle/>
          <a:p>
            <a:r>
              <a:rPr lang="fr-CA" sz="800" dirty="0">
                <a:solidFill>
                  <a:schemeClr val="accent5"/>
                </a:solidFill>
              </a:rPr>
              <a:t>RÉTINE CENTRALE (MACULA)</a:t>
            </a:r>
            <a:endParaRPr lang="en-US" sz="800" dirty="0">
              <a:solidFill>
                <a:schemeClr val="accent5"/>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5"/>
                                        </p:tgtEl>
                                        <p:attrNameLst>
                                          <p:attrName>style.visibility</p:attrName>
                                        </p:attrNameLst>
                                      </p:cBhvr>
                                      <p:to>
                                        <p:strVal val="visible"/>
                                      </p:to>
                                    </p:set>
                                    <p:animEffect transition="in" filter="fade">
                                      <p:cBhvr>
                                        <p:cTn id="7" dur="500"/>
                                        <p:tgtEl>
                                          <p:spTgt spid="2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Shape 310"/>
          <p:cNvSpPr txBox="1">
            <a:spLocks noGrp="1"/>
          </p:cNvSpPr>
          <p:nvPr>
            <p:ph type="title"/>
            <p:custDataLst>
              <p:tags r:id="rId1"/>
            </p:custDataLst>
          </p:nvPr>
        </p:nvSpPr>
        <p:spPr>
          <a:xfrm>
            <a:off x="503883" y="463962"/>
            <a:ext cx="5630518" cy="369925"/>
          </a:xfrm>
          <a:prstGeom prst="rect">
            <a:avLst/>
          </a:prstGeom>
          <a:noFill/>
          <a:ln>
            <a:noFill/>
          </a:ln>
        </p:spPr>
        <p:txBody>
          <a:bodyPr lIns="0" tIns="45700" rIns="91425" bIns="45700" anchor="ctr" anchorCtr="0">
            <a:noAutofit/>
          </a:bodyPr>
          <a:lstStyle/>
          <a:p>
            <a:pPr marL="0" marR="0" lvl="0" indent="0" algn="l" rtl="0">
              <a:spcBef>
                <a:spcPts val="0"/>
              </a:spcBef>
              <a:buClr>
                <a:schemeClr val="lt1"/>
              </a:buClr>
              <a:buSzPct val="25000"/>
              <a:buFont typeface="Century Gothic"/>
              <a:buNone/>
            </a:pPr>
            <a:r>
              <a:rPr lang="fr-CA" sz="2800" b="0" i="0" u="none" strike="noStrike" cap="none" dirty="0">
                <a:solidFill>
                  <a:schemeClr val="lt1"/>
                </a:solidFill>
                <a:latin typeface="Century Gothic"/>
                <a:ea typeface="Century Gothic"/>
                <a:cs typeface="Century Gothic"/>
                <a:sym typeface="Century Gothic"/>
              </a:rPr>
              <a:t>L’utilisation des appareils numériques</a:t>
            </a:r>
          </a:p>
        </p:txBody>
      </p:sp>
      <p:sp>
        <p:nvSpPr>
          <p:cNvPr id="311" name="Shape 311"/>
          <p:cNvSpPr txBox="1">
            <a:spLocks noGrp="1"/>
          </p:cNvSpPr>
          <p:nvPr>
            <p:ph type="body" idx="1"/>
            <p:custDataLst>
              <p:tags r:id="rId2"/>
            </p:custDataLst>
          </p:nvPr>
        </p:nvSpPr>
        <p:spPr>
          <a:xfrm>
            <a:off x="510202" y="1214437"/>
            <a:ext cx="3806824" cy="3452811"/>
          </a:xfrm>
          <a:prstGeom prst="rect">
            <a:avLst/>
          </a:prstGeom>
          <a:noFill/>
          <a:ln>
            <a:noFill/>
          </a:ln>
        </p:spPr>
        <p:txBody>
          <a:bodyPr lIns="0" tIns="45700" rIns="91425" bIns="45700" anchor="t" anchorCtr="0">
            <a:noAutofit/>
          </a:bodyPr>
          <a:lstStyle/>
          <a:p>
            <a:pPr lvl="0">
              <a:spcAft>
                <a:spcPts val="0"/>
              </a:spcAft>
              <a:buSzPct val="25000"/>
            </a:pPr>
            <a:r>
              <a:rPr lang="fr-CA" sz="1800" b="0" i="0" u="none" strike="noStrike" cap="none" dirty="0">
                <a:solidFill>
                  <a:schemeClr val="lt1"/>
                </a:solidFill>
                <a:latin typeface="Century Gothic"/>
                <a:ea typeface="Century Gothic"/>
                <a:cs typeface="Century Gothic"/>
                <a:sym typeface="Century Gothic"/>
              </a:rPr>
              <a:t>La lumière bleue nocive et la fatigue oculaire préoccupent beaucoup les gens en raison de l’accroissement </a:t>
            </a:r>
            <a:r>
              <a:rPr lang="fr-CA" dirty="0"/>
              <a:t>de l’utilisation </a:t>
            </a:r>
            <a:r>
              <a:rPr lang="fr-CA" sz="1800" b="0" i="0" u="none" strike="noStrike" cap="none" dirty="0">
                <a:solidFill>
                  <a:schemeClr val="lt1"/>
                </a:solidFill>
                <a:latin typeface="Century Gothic"/>
                <a:ea typeface="Century Gothic"/>
                <a:cs typeface="Century Gothic"/>
                <a:sym typeface="Century Gothic"/>
              </a:rPr>
              <a:t>des appareils numériques au cours des dernières années.</a:t>
            </a:r>
          </a:p>
          <a:p>
            <a:pPr marL="0" marR="0" lvl="0" indent="0" algn="l" rtl="0">
              <a:lnSpc>
                <a:spcPct val="100000"/>
              </a:lnSpc>
              <a:spcBef>
                <a:spcPts val="600"/>
              </a:spcBef>
              <a:spcAft>
                <a:spcPts val="0"/>
              </a:spcAft>
              <a:buClr>
                <a:schemeClr val="lt1"/>
              </a:buClr>
              <a:buSzPct val="25000"/>
              <a:buFont typeface="Arial"/>
              <a:buNone/>
            </a:pPr>
            <a:endParaRPr lang="fr-CA" sz="1800" b="0" i="0" u="none" strike="noStrike" cap="none" dirty="0">
              <a:solidFill>
                <a:schemeClr val="lt1"/>
              </a:solidFill>
              <a:latin typeface="Century Gothic"/>
              <a:ea typeface="Century Gothic"/>
              <a:cs typeface="Century Gothic"/>
              <a:sym typeface="Century Gothic"/>
            </a:endParaRPr>
          </a:p>
        </p:txBody>
      </p:sp>
      <p:pic>
        <p:nvPicPr>
          <p:cNvPr id="312" name="Shape 312" descr="C:\Users\Courtney Myers\Desktop\VLL Photos\Justin.jpg"/>
          <p:cNvPicPr preferRelativeResize="0"/>
          <p:nvPr>
            <p:custDataLst>
              <p:tags r:id="rId3"/>
            </p:custDataLst>
          </p:nvPr>
        </p:nvPicPr>
        <p:blipFill rotWithShape="1">
          <a:blip r:embed="rId8">
            <a:alphaModFix/>
          </a:blip>
          <a:srcRect/>
          <a:stretch/>
        </p:blipFill>
        <p:spPr>
          <a:xfrm>
            <a:off x="5926137" y="817562"/>
            <a:ext cx="2771774" cy="3004133"/>
          </a:xfrm>
          <a:prstGeom prst="rect">
            <a:avLst/>
          </a:prstGeom>
          <a:noFill/>
          <a:ln>
            <a:noFill/>
          </a:ln>
        </p:spPr>
      </p:pic>
      <p:sp>
        <p:nvSpPr>
          <p:cNvPr id="8" name="Shape 313"/>
          <p:cNvSpPr/>
          <p:nvPr>
            <p:custDataLst>
              <p:tags r:id="rId4"/>
            </p:custDataLst>
          </p:nvPr>
        </p:nvSpPr>
        <p:spPr>
          <a:xfrm>
            <a:off x="5926137" y="3158823"/>
            <a:ext cx="2771774" cy="653143"/>
          </a:xfrm>
          <a:prstGeom prst="rect">
            <a:avLst/>
          </a:prstGeom>
          <a:solidFill>
            <a:schemeClr val="bg2">
              <a:alpha val="49803"/>
            </a:schemeClr>
          </a:solidFill>
          <a:ln>
            <a:noFill/>
          </a:ln>
        </p:spPr>
        <p:txBody>
          <a:bodyPr lIns="57150" tIns="28575" rIns="57150" bIns="28575" anchor="t" anchorCtr="0">
            <a:noAutofit/>
          </a:bodyPr>
          <a:lstStyle/>
          <a:p>
            <a:pPr marL="0" marR="0" lvl="0" indent="0" algn="ctr" rtl="0">
              <a:spcBef>
                <a:spcPts val="0"/>
              </a:spcBef>
              <a:buSzPct val="25000"/>
              <a:buNone/>
            </a:pPr>
            <a:r>
              <a:rPr lang="en-US" sz="2000" b="1" dirty="0">
                <a:solidFill>
                  <a:schemeClr val="lt1"/>
                </a:solidFill>
                <a:latin typeface="Century Gothic"/>
                <a:ea typeface="Century Gothic"/>
                <a:cs typeface="Century Gothic"/>
                <a:sym typeface="Century Gothic"/>
              </a:rPr>
              <a:t>2 HEURES PAR JOUR DEVANT UN ÉCRAN</a:t>
            </a:r>
          </a:p>
        </p:txBody>
      </p:sp>
      <p:sp>
        <p:nvSpPr>
          <p:cNvPr id="9" name="Shape 160"/>
          <p:cNvSpPr txBox="1"/>
          <p:nvPr>
            <p:custDataLst>
              <p:tags r:id="rId5"/>
            </p:custDataLst>
          </p:nvPr>
        </p:nvSpPr>
        <p:spPr>
          <a:xfrm>
            <a:off x="5926137" y="3944797"/>
            <a:ext cx="3122973" cy="217199"/>
          </a:xfrm>
          <a:prstGeom prst="rect">
            <a:avLst/>
          </a:prstGeom>
          <a:noFill/>
          <a:ln>
            <a:noFill/>
          </a:ln>
        </p:spPr>
        <p:txBody>
          <a:bodyPr lIns="91425" tIns="45700" rIns="91425" bIns="45700" anchor="t" anchorCtr="0">
            <a:noAutofit/>
          </a:bodyPr>
          <a:lstStyle/>
          <a:p>
            <a:pPr lvl="0">
              <a:buSzPct val="25000"/>
            </a:pPr>
            <a:r>
              <a:rPr lang="fr-CA" sz="1200" b="0" i="0" u="none" strike="noStrike" cap="none" dirty="0">
                <a:solidFill>
                  <a:schemeClr val="bg1"/>
                </a:solidFill>
                <a:latin typeface="Century Gothic" panose="020B0502020202020204" pitchFamily="34" charset="0"/>
                <a:sym typeface="Arial"/>
              </a:rPr>
              <a:t>Source </a:t>
            </a:r>
            <a:r>
              <a:rPr lang="fr-CA" sz="1200" dirty="0">
                <a:solidFill>
                  <a:schemeClr val="bg1"/>
                </a:solidFill>
                <a:latin typeface="Century Gothic" panose="020B0502020202020204" pitchFamily="34" charset="0"/>
              </a:rPr>
              <a:t>: Jeunes en forme Canada</a:t>
            </a:r>
            <a:endParaRPr lang="fr-CA" sz="1200" b="0" i="0" u="none" strike="noStrike" cap="none" dirty="0">
              <a:solidFill>
                <a:schemeClr val="bg1"/>
              </a:solidFill>
              <a:latin typeface="Century Gothic" panose="020B0502020202020204" pitchFamily="34" charset="0"/>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2"/>
                                        </p:tgtEl>
                                        <p:attrNameLst>
                                          <p:attrName>style.visibility</p:attrName>
                                        </p:attrNameLst>
                                      </p:cBhvr>
                                      <p:to>
                                        <p:strVal val="visible"/>
                                      </p:to>
                                    </p:set>
                                    <p:animEffect transition="in" filter="fade">
                                      <p:cBhvr>
                                        <p:cTn id="7" dur="750"/>
                                        <p:tgtEl>
                                          <p:spTgt spid="312"/>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Shape 338"/>
          <p:cNvSpPr/>
          <p:nvPr>
            <p:custDataLst>
              <p:tags r:id="rId1"/>
            </p:custDataLst>
          </p:nvPr>
        </p:nvSpPr>
        <p:spPr>
          <a:xfrm>
            <a:off x="5857875" y="1468706"/>
            <a:ext cx="3286125" cy="3674794"/>
          </a:xfrm>
          <a:prstGeom prst="ellipse">
            <a:avLst/>
          </a:prstGeom>
          <a:solidFill>
            <a:schemeClr val="accent4"/>
          </a:solidFill>
          <a:ln>
            <a:noFill/>
          </a:ln>
        </p:spPr>
        <p:txBody>
          <a:bodyPr lIns="57150" tIns="28575" rIns="57150" bIns="28575" anchor="ctr" anchorCtr="0">
            <a:noAutofit/>
          </a:bodyPr>
          <a:lstStyle/>
          <a:p>
            <a:pPr marL="0" marR="0" lvl="0" indent="0" algn="ctr" rtl="0">
              <a:spcBef>
                <a:spcPts val="0"/>
              </a:spcBef>
              <a:buNone/>
            </a:pPr>
            <a:endParaRPr sz="1600" dirty="0">
              <a:solidFill>
                <a:srgbClr val="FFFFFF"/>
              </a:solidFill>
              <a:latin typeface="Arial"/>
              <a:ea typeface="Arial"/>
              <a:cs typeface="Arial"/>
              <a:sym typeface="Arial"/>
            </a:endParaRPr>
          </a:p>
        </p:txBody>
      </p:sp>
      <p:grpSp>
        <p:nvGrpSpPr>
          <p:cNvPr id="339" name="Shape 339"/>
          <p:cNvGrpSpPr/>
          <p:nvPr>
            <p:custDataLst>
              <p:tags r:id="rId2"/>
            </p:custDataLst>
          </p:nvPr>
        </p:nvGrpSpPr>
        <p:grpSpPr>
          <a:xfrm>
            <a:off x="321736" y="1036879"/>
            <a:ext cx="8507100" cy="3409246"/>
            <a:chOff x="352425" y="498343"/>
            <a:chExt cx="9698150" cy="3756317"/>
          </a:xfrm>
        </p:grpSpPr>
        <p:pic>
          <p:nvPicPr>
            <p:cNvPr id="340" name="Shape 340"/>
            <p:cNvPicPr preferRelativeResize="0"/>
            <p:nvPr/>
          </p:nvPicPr>
          <p:blipFill rotWithShape="1">
            <a:blip r:embed="rId10">
              <a:alphaModFix/>
            </a:blip>
            <a:srcRect/>
            <a:stretch/>
          </p:blipFill>
          <p:spPr>
            <a:xfrm>
              <a:off x="352425" y="1361730"/>
              <a:ext cx="1255344" cy="1255344"/>
            </a:xfrm>
            <a:prstGeom prst="ellipse">
              <a:avLst/>
            </a:prstGeom>
            <a:noFill/>
            <a:ln w="57150" cap="flat" cmpd="sng">
              <a:solidFill>
                <a:schemeClr val="bg2">
                  <a:lumMod val="40000"/>
                  <a:lumOff val="60000"/>
                </a:schemeClr>
              </a:solidFill>
              <a:prstDash val="solid"/>
              <a:round/>
              <a:headEnd type="none" w="med" len="med"/>
              <a:tailEnd type="none" w="med" len="med"/>
            </a:ln>
          </p:spPr>
        </p:pic>
        <p:sp>
          <p:nvSpPr>
            <p:cNvPr id="341" name="Shape 341"/>
            <p:cNvSpPr txBox="1"/>
            <p:nvPr/>
          </p:nvSpPr>
          <p:spPr>
            <a:xfrm>
              <a:off x="1690984" y="1667248"/>
              <a:ext cx="1454480" cy="644308"/>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fr-CA" sz="1600" dirty="0">
                  <a:solidFill>
                    <a:srgbClr val="FFFFFF"/>
                  </a:solidFill>
                  <a:latin typeface="Century Gothic"/>
                  <a:ea typeface="Century Gothic"/>
                  <a:cs typeface="Century Gothic"/>
                  <a:sym typeface="Century Gothic"/>
                </a:rPr>
                <a:t>Éclairage à DEL</a:t>
              </a:r>
            </a:p>
          </p:txBody>
        </p:sp>
        <p:sp>
          <p:nvSpPr>
            <p:cNvPr id="342" name="Shape 342"/>
            <p:cNvSpPr txBox="1"/>
            <p:nvPr/>
          </p:nvSpPr>
          <p:spPr>
            <a:xfrm>
              <a:off x="4059048" y="2053590"/>
              <a:ext cx="1570450" cy="644308"/>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fr-CA" sz="1600" dirty="0">
                  <a:solidFill>
                    <a:srgbClr val="FFFFFF"/>
                  </a:solidFill>
                  <a:latin typeface="Century Gothic"/>
                  <a:ea typeface="Century Gothic"/>
                  <a:cs typeface="Century Gothic"/>
                  <a:sym typeface="Century Gothic"/>
                </a:rPr>
                <a:t>Appareils numériques</a:t>
              </a:r>
            </a:p>
          </p:txBody>
        </p:sp>
        <p:sp>
          <p:nvSpPr>
            <p:cNvPr id="343" name="Shape 343"/>
            <p:cNvSpPr txBox="1"/>
            <p:nvPr/>
          </p:nvSpPr>
          <p:spPr>
            <a:xfrm>
              <a:off x="2195260" y="3273516"/>
              <a:ext cx="1736434" cy="644308"/>
            </a:xfrm>
            <a:prstGeom prst="rect">
              <a:avLst/>
            </a:prstGeom>
            <a:noFill/>
            <a:ln>
              <a:noFill/>
            </a:ln>
          </p:spPr>
          <p:txBody>
            <a:bodyPr lIns="91425" tIns="45700" rIns="91425" bIns="45700" anchor="ctr" anchorCtr="0">
              <a:noAutofit/>
            </a:bodyPr>
            <a:lstStyle/>
            <a:p>
              <a:pPr lvl="0">
                <a:buSzPct val="25000"/>
              </a:pPr>
              <a:r>
                <a:rPr lang="fr-CA" sz="1600" dirty="0">
                  <a:solidFill>
                    <a:srgbClr val="FFFFFF"/>
                  </a:solidFill>
                  <a:latin typeface="Century Gothic"/>
                  <a:ea typeface="Century Gothic"/>
                  <a:cs typeface="Century Gothic"/>
                  <a:sym typeface="Century Gothic"/>
                </a:rPr>
                <a:t>Lampes </a:t>
              </a:r>
              <a:r>
                <a:rPr lang="fr-FR" sz="1600" dirty="0">
                  <a:solidFill>
                    <a:schemeClr val="bg1"/>
                  </a:solidFill>
                  <a:latin typeface="Century Gothic"/>
                  <a:cs typeface="Century Gothic"/>
                </a:rPr>
                <a:t>aux halogénures</a:t>
              </a:r>
              <a:endParaRPr lang="fr-CA" sz="1600" dirty="0">
                <a:solidFill>
                  <a:schemeClr val="bg1"/>
                </a:solidFill>
                <a:latin typeface="Century Gothic"/>
                <a:ea typeface="Century Gothic"/>
                <a:cs typeface="Century Gothic"/>
                <a:sym typeface="Century Gothic"/>
              </a:endParaRPr>
            </a:p>
          </p:txBody>
        </p:sp>
        <p:pic>
          <p:nvPicPr>
            <p:cNvPr id="344" name="Shape 344"/>
            <p:cNvPicPr preferRelativeResize="0"/>
            <p:nvPr/>
          </p:nvPicPr>
          <p:blipFill rotWithShape="1">
            <a:blip r:embed="rId11">
              <a:alphaModFix/>
            </a:blip>
            <a:srcRect/>
            <a:stretch/>
          </p:blipFill>
          <p:spPr>
            <a:xfrm>
              <a:off x="837354" y="2999316"/>
              <a:ext cx="1255344" cy="1255344"/>
            </a:xfrm>
            <a:prstGeom prst="ellipse">
              <a:avLst/>
            </a:prstGeom>
            <a:noFill/>
            <a:ln w="57150" cap="flat" cmpd="sng">
              <a:solidFill>
                <a:schemeClr val="bg2">
                  <a:lumMod val="40000"/>
                  <a:lumOff val="60000"/>
                </a:schemeClr>
              </a:solidFill>
              <a:prstDash val="solid"/>
              <a:round/>
              <a:headEnd type="none" w="med" len="med"/>
              <a:tailEnd type="none" w="med" len="med"/>
            </a:ln>
          </p:spPr>
        </p:pic>
        <p:pic>
          <p:nvPicPr>
            <p:cNvPr id="345" name="Shape 345"/>
            <p:cNvPicPr preferRelativeResize="0"/>
            <p:nvPr/>
          </p:nvPicPr>
          <p:blipFill rotWithShape="1">
            <a:blip r:embed="rId12">
              <a:alphaModFix/>
            </a:blip>
            <a:srcRect/>
            <a:stretch/>
          </p:blipFill>
          <p:spPr>
            <a:xfrm>
              <a:off x="2756405" y="1757089"/>
              <a:ext cx="1255344" cy="1255344"/>
            </a:xfrm>
            <a:prstGeom prst="ellipse">
              <a:avLst/>
            </a:prstGeom>
            <a:noFill/>
            <a:ln w="57150" cap="flat" cmpd="sng">
              <a:solidFill>
                <a:schemeClr val="bg2">
                  <a:lumMod val="40000"/>
                  <a:lumOff val="60000"/>
                </a:schemeClr>
              </a:solidFill>
              <a:prstDash val="solid"/>
              <a:round/>
              <a:headEnd type="none" w="med" len="med"/>
              <a:tailEnd type="none" w="med" len="med"/>
            </a:ln>
          </p:spPr>
        </p:pic>
        <p:sp>
          <p:nvSpPr>
            <p:cNvPr id="346" name="Shape 346"/>
            <p:cNvSpPr txBox="1"/>
            <p:nvPr/>
          </p:nvSpPr>
          <p:spPr>
            <a:xfrm>
              <a:off x="404113" y="501391"/>
              <a:ext cx="3494429" cy="373019"/>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fr-CA" sz="1600" dirty="0">
                  <a:solidFill>
                    <a:srgbClr val="FFFFFF"/>
                  </a:solidFill>
                  <a:latin typeface="Century Gothic"/>
                  <a:ea typeface="Century Gothic"/>
                  <a:cs typeface="Century Gothic"/>
                  <a:sym typeface="Century Gothic"/>
                </a:rPr>
                <a:t>À L’INTÉRIEUR – lumière bleue nocive</a:t>
              </a:r>
            </a:p>
          </p:txBody>
        </p:sp>
        <p:sp>
          <p:nvSpPr>
            <p:cNvPr id="347" name="Shape 347"/>
            <p:cNvSpPr txBox="1"/>
            <p:nvPr/>
          </p:nvSpPr>
          <p:spPr>
            <a:xfrm>
              <a:off x="5434097" y="498343"/>
              <a:ext cx="4616478" cy="373019"/>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fr-CA" sz="1600" dirty="0">
                  <a:solidFill>
                    <a:srgbClr val="FFFFFF"/>
                  </a:solidFill>
                  <a:latin typeface="Century Gothic"/>
                  <a:ea typeface="Century Gothic"/>
                  <a:cs typeface="Century Gothic"/>
                  <a:sym typeface="Century Gothic"/>
                </a:rPr>
                <a:t>À L’EXTÉRIEUR – rayons UV et lumière bleue nocive</a:t>
              </a:r>
            </a:p>
          </p:txBody>
        </p:sp>
      </p:grpSp>
      <p:pic>
        <p:nvPicPr>
          <p:cNvPr id="348" name="Shape 348"/>
          <p:cNvPicPr preferRelativeResize="0"/>
          <p:nvPr>
            <p:custDataLst>
              <p:tags r:id="rId3"/>
            </p:custDataLst>
          </p:nvPr>
        </p:nvPicPr>
        <p:blipFill rotWithShape="1">
          <a:blip r:embed="rId13">
            <a:alphaModFix/>
          </a:blip>
          <a:srcRect/>
          <a:stretch/>
        </p:blipFill>
        <p:spPr>
          <a:xfrm>
            <a:off x="4880498" y="1877623"/>
            <a:ext cx="2477565" cy="2737326"/>
          </a:xfrm>
          <a:prstGeom prst="ellipse">
            <a:avLst/>
          </a:prstGeom>
          <a:noFill/>
          <a:ln w="57150" cap="flat" cmpd="sng">
            <a:solidFill>
              <a:schemeClr val="accent4"/>
            </a:solidFill>
            <a:prstDash val="solid"/>
            <a:round/>
            <a:headEnd type="none" w="med" len="med"/>
            <a:tailEnd type="none" w="med" len="med"/>
          </a:ln>
        </p:spPr>
      </p:pic>
      <p:sp>
        <p:nvSpPr>
          <p:cNvPr id="349" name="Shape 349"/>
          <p:cNvSpPr txBox="1"/>
          <p:nvPr>
            <p:custDataLst>
              <p:tags r:id="rId4"/>
            </p:custDataLst>
          </p:nvPr>
        </p:nvSpPr>
        <p:spPr>
          <a:xfrm>
            <a:off x="5108499" y="2448426"/>
            <a:ext cx="1880741" cy="1115689"/>
          </a:xfrm>
          <a:prstGeom prst="rect">
            <a:avLst/>
          </a:prstGeom>
          <a:noFill/>
          <a:ln>
            <a:noFill/>
          </a:ln>
        </p:spPr>
        <p:txBody>
          <a:bodyPr lIns="57150" tIns="28575" rIns="57150" bIns="28575" anchor="ctr" anchorCtr="0">
            <a:noAutofit/>
          </a:bodyPr>
          <a:lstStyle/>
          <a:p>
            <a:pPr marL="0" marR="0" lvl="0" indent="0" algn="ctr" rtl="0">
              <a:spcBef>
                <a:spcPts val="0"/>
              </a:spcBef>
              <a:buSzPct val="25000"/>
              <a:buNone/>
            </a:pPr>
            <a:r>
              <a:rPr lang="en-US" sz="2800" dirty="0">
                <a:solidFill>
                  <a:srgbClr val="002060"/>
                </a:solidFill>
                <a:latin typeface="Century Gothic"/>
                <a:ea typeface="Century Gothic"/>
                <a:cs typeface="Century Gothic"/>
                <a:sym typeface="Century Gothic"/>
              </a:rPr>
              <a:t>LE</a:t>
            </a:r>
            <a:r>
              <a:rPr lang="en-US" sz="2800" b="1" dirty="0">
                <a:solidFill>
                  <a:srgbClr val="002060"/>
                </a:solidFill>
                <a:latin typeface="Century Gothic"/>
                <a:ea typeface="Century Gothic"/>
                <a:cs typeface="Century Gothic"/>
                <a:sym typeface="Century Gothic"/>
              </a:rPr>
              <a:t/>
            </a:r>
            <a:br>
              <a:rPr lang="en-US" sz="2800" b="1" dirty="0">
                <a:solidFill>
                  <a:srgbClr val="002060"/>
                </a:solidFill>
                <a:latin typeface="Century Gothic"/>
                <a:ea typeface="Century Gothic"/>
                <a:cs typeface="Century Gothic"/>
                <a:sym typeface="Century Gothic"/>
              </a:rPr>
            </a:br>
            <a:r>
              <a:rPr lang="en-US" sz="4100" b="1" dirty="0">
                <a:solidFill>
                  <a:srgbClr val="002060"/>
                </a:solidFill>
                <a:latin typeface="Century Gothic"/>
                <a:ea typeface="Century Gothic"/>
                <a:cs typeface="Century Gothic"/>
                <a:sym typeface="Century Gothic"/>
              </a:rPr>
              <a:t>SOLEIL</a:t>
            </a:r>
          </a:p>
        </p:txBody>
      </p:sp>
      <p:sp>
        <p:nvSpPr>
          <p:cNvPr id="350" name="Shape 350"/>
          <p:cNvSpPr/>
          <p:nvPr>
            <p:custDataLst>
              <p:tags r:id="rId5"/>
            </p:custDataLst>
          </p:nvPr>
        </p:nvSpPr>
        <p:spPr>
          <a:xfrm>
            <a:off x="6989240" y="2057823"/>
            <a:ext cx="2154761" cy="2812307"/>
          </a:xfrm>
          <a:prstGeom prst="rect">
            <a:avLst/>
          </a:prstGeom>
          <a:noFill/>
          <a:ln>
            <a:noFill/>
          </a:ln>
        </p:spPr>
        <p:txBody>
          <a:bodyPr lIns="57150" tIns="28575" rIns="57150" bIns="28575" anchor="t" anchorCtr="0">
            <a:noAutofit/>
          </a:bodyPr>
          <a:lstStyle/>
          <a:p>
            <a:pPr marL="0" marR="0" lvl="0" indent="0" algn="ctr" rtl="0">
              <a:spcBef>
                <a:spcPts val="0"/>
              </a:spcBef>
              <a:buSzPct val="25000"/>
              <a:buNone/>
            </a:pPr>
            <a:r>
              <a:rPr lang="en-US" sz="2800" dirty="0">
                <a:solidFill>
                  <a:srgbClr val="FFFFFF"/>
                </a:solidFill>
                <a:latin typeface="Arial"/>
                <a:ea typeface="Arial"/>
                <a:cs typeface="Arial"/>
                <a:sym typeface="Arial"/>
              </a:rPr>
              <a:t>PLUS </a:t>
            </a:r>
          </a:p>
          <a:p>
            <a:pPr marL="0" marR="0" lvl="0" indent="0" algn="ctr" rtl="0">
              <a:spcBef>
                <a:spcPts val="0"/>
              </a:spcBef>
              <a:buSzPct val="25000"/>
              <a:buNone/>
            </a:pPr>
            <a:r>
              <a:rPr lang="en-US" sz="2800" dirty="0">
                <a:solidFill>
                  <a:srgbClr val="FFFFFF"/>
                </a:solidFill>
                <a:latin typeface="Arial"/>
                <a:ea typeface="Arial"/>
                <a:cs typeface="Arial"/>
                <a:sym typeface="Arial"/>
              </a:rPr>
              <a:t>DE </a:t>
            </a:r>
          </a:p>
          <a:p>
            <a:pPr marL="0" marR="0" lvl="0" indent="0" algn="ctr" rtl="0">
              <a:spcBef>
                <a:spcPts val="0"/>
              </a:spcBef>
              <a:buSzPct val="25000"/>
              <a:buNone/>
            </a:pPr>
            <a:r>
              <a:rPr lang="en-US" sz="4400" dirty="0">
                <a:solidFill>
                  <a:srgbClr val="FFFFFF"/>
                </a:solidFill>
                <a:latin typeface="Arial"/>
                <a:ea typeface="Arial"/>
                <a:cs typeface="Arial"/>
                <a:sym typeface="Arial"/>
              </a:rPr>
              <a:t>100 </a:t>
            </a:r>
          </a:p>
          <a:p>
            <a:pPr marL="0" marR="0" lvl="0" indent="0" algn="ctr" rtl="0">
              <a:spcBef>
                <a:spcPts val="0"/>
              </a:spcBef>
              <a:buSzPct val="25000"/>
              <a:buNone/>
            </a:pPr>
            <a:r>
              <a:rPr lang="en-US" sz="2000" dirty="0">
                <a:solidFill>
                  <a:srgbClr val="FFFFFF"/>
                </a:solidFill>
              </a:rPr>
              <a:t>FOIS</a:t>
            </a:r>
            <a:r>
              <a:rPr lang="en-US" sz="2000" dirty="0">
                <a:solidFill>
                  <a:srgbClr val="FFFFFF"/>
                </a:solidFill>
                <a:latin typeface="Arial"/>
                <a:ea typeface="Arial"/>
                <a:cs typeface="Arial"/>
                <a:sym typeface="Arial"/>
              </a:rPr>
              <a:t> </a:t>
            </a:r>
          </a:p>
          <a:p>
            <a:pPr marL="0" marR="0" lvl="0" indent="0" algn="ctr" rtl="0">
              <a:spcBef>
                <a:spcPts val="0"/>
              </a:spcBef>
              <a:buSzPct val="25000"/>
              <a:buNone/>
            </a:pPr>
            <a:r>
              <a:rPr lang="en-US" sz="1050" dirty="0">
                <a:solidFill>
                  <a:srgbClr val="FFFFFF"/>
                </a:solidFill>
              </a:rPr>
              <a:t>PLUS INTENSE QUE LES APPAREILS </a:t>
            </a:r>
          </a:p>
          <a:p>
            <a:pPr marL="0" marR="0" lvl="0" indent="0" algn="ctr" rtl="0">
              <a:spcBef>
                <a:spcPts val="0"/>
              </a:spcBef>
              <a:buSzPct val="25000"/>
              <a:buNone/>
            </a:pPr>
            <a:r>
              <a:rPr lang="en-US" sz="1050" dirty="0">
                <a:solidFill>
                  <a:srgbClr val="FFFFFF"/>
                </a:solidFill>
              </a:rPr>
              <a:t>ÉLECTRONIQUES ET </a:t>
            </a:r>
          </a:p>
          <a:p>
            <a:pPr marL="0" marR="0" lvl="0" indent="0" algn="ctr" rtl="0">
              <a:spcBef>
                <a:spcPts val="0"/>
              </a:spcBef>
              <a:buSzPct val="25000"/>
              <a:buNone/>
            </a:pPr>
            <a:r>
              <a:rPr lang="en-US" sz="1050" dirty="0">
                <a:solidFill>
                  <a:srgbClr val="FFFFFF"/>
                </a:solidFill>
              </a:rPr>
              <a:t>LES ÉCRANS</a:t>
            </a:r>
            <a:endParaRPr lang="en-US" sz="1050" dirty="0">
              <a:solidFill>
                <a:srgbClr val="FFFFFF"/>
              </a:solidFill>
              <a:latin typeface="Arial"/>
              <a:ea typeface="Arial"/>
              <a:cs typeface="Arial"/>
              <a:sym typeface="Arial"/>
            </a:endParaRPr>
          </a:p>
        </p:txBody>
      </p:sp>
      <p:sp>
        <p:nvSpPr>
          <p:cNvPr id="351" name="Shape 351"/>
          <p:cNvSpPr txBox="1">
            <a:spLocks noGrp="1"/>
          </p:cNvSpPr>
          <p:nvPr>
            <p:ph type="title"/>
            <p:custDataLst>
              <p:tags r:id="rId6"/>
            </p:custDataLst>
          </p:nvPr>
        </p:nvSpPr>
        <p:spPr>
          <a:xfrm>
            <a:off x="492008" y="452087"/>
            <a:ext cx="5630518" cy="369925"/>
          </a:xfrm>
          <a:prstGeom prst="rect">
            <a:avLst/>
          </a:prstGeom>
          <a:noFill/>
          <a:ln>
            <a:noFill/>
          </a:ln>
        </p:spPr>
        <p:txBody>
          <a:bodyPr lIns="0" tIns="45700" rIns="91425" bIns="45700" anchor="ctr" anchorCtr="0">
            <a:noAutofit/>
          </a:bodyPr>
          <a:lstStyle/>
          <a:p>
            <a:pPr marL="0" marR="0" lvl="0" indent="0" algn="l" rtl="0">
              <a:spcBef>
                <a:spcPts val="0"/>
              </a:spcBef>
              <a:buClr>
                <a:schemeClr val="lt1"/>
              </a:buClr>
              <a:buSzPct val="25000"/>
              <a:buFont typeface="Century Gothic"/>
              <a:buNone/>
            </a:pPr>
            <a:r>
              <a:rPr lang="fr-CA" sz="2800" b="0" i="0" u="none" strike="noStrike" cap="none" dirty="0">
                <a:solidFill>
                  <a:schemeClr val="lt1"/>
                </a:solidFill>
                <a:latin typeface="Century Gothic"/>
                <a:ea typeface="Century Gothic"/>
                <a:cs typeface="Century Gothic"/>
                <a:sym typeface="Century Gothic"/>
              </a:rPr>
              <a:t>Les sources de lumière bleue</a:t>
            </a:r>
          </a:p>
        </p:txBody>
      </p:sp>
      <p:sp>
        <p:nvSpPr>
          <p:cNvPr id="18" name="Shape 160"/>
          <p:cNvSpPr txBox="1"/>
          <p:nvPr>
            <p:custDataLst>
              <p:tags r:id="rId7"/>
            </p:custDataLst>
          </p:nvPr>
        </p:nvSpPr>
        <p:spPr>
          <a:xfrm>
            <a:off x="382884" y="4686678"/>
            <a:ext cx="5232103" cy="165232"/>
          </a:xfrm>
          <a:prstGeom prst="rect">
            <a:avLst/>
          </a:prstGeom>
          <a:noFill/>
          <a:ln>
            <a:noFill/>
          </a:ln>
        </p:spPr>
        <p:txBody>
          <a:bodyPr lIns="91425" tIns="45700" rIns="91425" bIns="45700" anchor="t" anchorCtr="0">
            <a:noAutofit/>
          </a:bodyPr>
          <a:lstStyle/>
          <a:p>
            <a:pPr lvl="0">
              <a:buSzPct val="25000"/>
            </a:pPr>
            <a:r>
              <a:rPr lang="en-US" sz="1000" b="0" i="0" u="none" strike="noStrike" cap="none" dirty="0">
                <a:solidFill>
                  <a:schemeClr val="bg1"/>
                </a:solidFill>
                <a:latin typeface="Century Gothic" panose="020B0502020202020204" pitchFamily="34" charset="0"/>
                <a:sym typeface="Arial"/>
              </a:rPr>
              <a:t>Source </a:t>
            </a:r>
            <a:r>
              <a:rPr lang="en-US" sz="1000" dirty="0">
                <a:solidFill>
                  <a:schemeClr val="bg1"/>
                </a:solidFill>
                <a:latin typeface="Century Gothic" panose="020B0502020202020204" pitchFamily="34" charset="0"/>
              </a:rPr>
              <a:t>:  </a:t>
            </a:r>
            <a:r>
              <a:rPr lang="en-US" sz="1000" dirty="0" err="1">
                <a:solidFill>
                  <a:schemeClr val="bg1"/>
                </a:solidFill>
                <a:latin typeface="Century Gothic" panose="020B0502020202020204" pitchFamily="34" charset="0"/>
              </a:rPr>
              <a:t>Baillet</a:t>
            </a:r>
            <a:r>
              <a:rPr lang="en-US" sz="1000" dirty="0">
                <a:solidFill>
                  <a:schemeClr val="bg1"/>
                </a:solidFill>
                <a:latin typeface="Century Gothic" panose="020B0502020202020204" pitchFamily="34" charset="0"/>
              </a:rPr>
              <a:t>, G. et B. Granger (2016). « How Transitions</a:t>
            </a:r>
            <a:r>
              <a:rPr lang="en-US" sz="1000" baseline="30000" dirty="0">
                <a:solidFill>
                  <a:schemeClr val="bg1"/>
                </a:solidFill>
                <a:latin typeface="Century Gothic" panose="020B0502020202020204" pitchFamily="34" charset="0"/>
              </a:rPr>
              <a:t>®</a:t>
            </a:r>
            <a:r>
              <a:rPr lang="en-US" sz="1000" dirty="0">
                <a:solidFill>
                  <a:schemeClr val="bg1"/>
                </a:solidFill>
                <a:latin typeface="Century Gothic" panose="020B0502020202020204" pitchFamily="34" charset="0"/>
              </a:rPr>
              <a:t> lenses filter harmful blue light », </a:t>
            </a:r>
            <a:r>
              <a:rPr lang="en-US" sz="1000" i="1" dirty="0">
                <a:solidFill>
                  <a:schemeClr val="bg1"/>
                </a:solidFill>
                <a:latin typeface="Century Gothic" panose="020B0502020202020204" pitchFamily="34" charset="0"/>
              </a:rPr>
              <a:t>Points de Vue, International Review of Ophthalmic Optics</a:t>
            </a:r>
            <a:r>
              <a:rPr lang="en-US" sz="1000" dirty="0">
                <a:solidFill>
                  <a:schemeClr val="bg1"/>
                </a:solidFill>
                <a:latin typeface="Century Gothic" panose="020B0502020202020204" pitchFamily="34" charset="0"/>
              </a:rPr>
              <a:t>.</a:t>
            </a: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4"/>
</p:tagLst>
</file>

<file path=ppt/tags/tag11.xml><?xml version="1.0" encoding="utf-8"?>
<p:tagLst xmlns:a="http://schemas.openxmlformats.org/drawingml/2006/main" xmlns:r="http://schemas.openxmlformats.org/officeDocument/2006/relationships" xmlns:p="http://schemas.openxmlformats.org/presentationml/2006/main">
  <p:tag name="NUM" val="1"/>
</p:tagLst>
</file>

<file path=ppt/tags/tag12.xml><?xml version="1.0" encoding="utf-8"?>
<p:tagLst xmlns:a="http://schemas.openxmlformats.org/drawingml/2006/main" xmlns:r="http://schemas.openxmlformats.org/officeDocument/2006/relationships" xmlns:p="http://schemas.openxmlformats.org/presentationml/2006/main">
  <p:tag name="NUM" val="2"/>
</p:tagLst>
</file>

<file path=ppt/tags/tag13.xml><?xml version="1.0" encoding="utf-8"?>
<p:tagLst xmlns:a="http://schemas.openxmlformats.org/drawingml/2006/main" xmlns:r="http://schemas.openxmlformats.org/officeDocument/2006/relationships" xmlns:p="http://schemas.openxmlformats.org/presentationml/2006/main">
  <p:tag name="NUM" val="3"/>
</p:tagLst>
</file>

<file path=ppt/tags/tag14.xml><?xml version="1.0" encoding="utf-8"?>
<p:tagLst xmlns:a="http://schemas.openxmlformats.org/drawingml/2006/main" xmlns:r="http://schemas.openxmlformats.org/officeDocument/2006/relationships" xmlns:p="http://schemas.openxmlformats.org/presentationml/2006/main">
  <p:tag name="NUM" val="4"/>
</p:tagLst>
</file>

<file path=ppt/tags/tag15.xml><?xml version="1.0" encoding="utf-8"?>
<p:tagLst xmlns:a="http://schemas.openxmlformats.org/drawingml/2006/main" xmlns:r="http://schemas.openxmlformats.org/officeDocument/2006/relationships" xmlns:p="http://schemas.openxmlformats.org/presentationml/2006/main">
  <p:tag name="NUM" val="5"/>
</p:tagLst>
</file>

<file path=ppt/tags/tag16.xml><?xml version="1.0" encoding="utf-8"?>
<p:tagLst xmlns:a="http://schemas.openxmlformats.org/drawingml/2006/main" xmlns:r="http://schemas.openxmlformats.org/officeDocument/2006/relationships" xmlns:p="http://schemas.openxmlformats.org/presentationml/2006/main">
  <p:tag name="NUM" val="1"/>
</p:tagLst>
</file>

<file path=ppt/tags/tag17.xml><?xml version="1.0" encoding="utf-8"?>
<p:tagLst xmlns:a="http://schemas.openxmlformats.org/drawingml/2006/main" xmlns:r="http://schemas.openxmlformats.org/officeDocument/2006/relationships" xmlns:p="http://schemas.openxmlformats.org/presentationml/2006/main">
  <p:tag name="NUM" val="2"/>
</p:tagLst>
</file>

<file path=ppt/tags/tag18.xml><?xml version="1.0" encoding="utf-8"?>
<p:tagLst xmlns:a="http://schemas.openxmlformats.org/drawingml/2006/main" xmlns:r="http://schemas.openxmlformats.org/officeDocument/2006/relationships" xmlns:p="http://schemas.openxmlformats.org/presentationml/2006/main">
  <p:tag name="NUM" val="3"/>
</p:tagLst>
</file>

<file path=ppt/tags/tag19.xml><?xml version="1.0" encoding="utf-8"?>
<p:tagLst xmlns:a="http://schemas.openxmlformats.org/drawingml/2006/main" xmlns:r="http://schemas.openxmlformats.org/officeDocument/2006/relationships" xmlns:p="http://schemas.openxmlformats.org/presentationml/2006/main">
  <p:tag name="NUM" val="4"/>
</p:tagLst>
</file>

<file path=ppt/tags/tag2.xml><?xml version="1.0" encoding="utf-8"?>
<p:tagLst xmlns:a="http://schemas.openxmlformats.org/drawingml/2006/main" xmlns:r="http://schemas.openxmlformats.org/officeDocument/2006/relationships" xmlns:p="http://schemas.openxmlformats.org/presentationml/2006/main">
  <p:tag name="NUM" val="1"/>
</p:tagLst>
</file>

<file path=ppt/tags/tag20.xml><?xml version="1.0" encoding="utf-8"?>
<p:tagLst xmlns:a="http://schemas.openxmlformats.org/drawingml/2006/main" xmlns:r="http://schemas.openxmlformats.org/officeDocument/2006/relationships" xmlns:p="http://schemas.openxmlformats.org/presentationml/2006/main">
  <p:tag name="NUM" val="1"/>
</p:tagLst>
</file>

<file path=ppt/tags/tag21.xml><?xml version="1.0" encoding="utf-8"?>
<p:tagLst xmlns:a="http://schemas.openxmlformats.org/drawingml/2006/main" xmlns:r="http://schemas.openxmlformats.org/officeDocument/2006/relationships" xmlns:p="http://schemas.openxmlformats.org/presentationml/2006/main">
  <p:tag name="NUM" val="2"/>
</p:tagLst>
</file>

<file path=ppt/tags/tag22.xml><?xml version="1.0" encoding="utf-8"?>
<p:tagLst xmlns:a="http://schemas.openxmlformats.org/drawingml/2006/main" xmlns:r="http://schemas.openxmlformats.org/officeDocument/2006/relationships" xmlns:p="http://schemas.openxmlformats.org/presentationml/2006/main">
  <p:tag name="NUM" val="3"/>
</p:tagLst>
</file>

<file path=ppt/tags/tag23.xml><?xml version="1.0" encoding="utf-8"?>
<p:tagLst xmlns:a="http://schemas.openxmlformats.org/drawingml/2006/main" xmlns:r="http://schemas.openxmlformats.org/officeDocument/2006/relationships" xmlns:p="http://schemas.openxmlformats.org/presentationml/2006/main">
  <p:tag name="NUM" val="1"/>
</p:tagLst>
</file>

<file path=ppt/tags/tag24.xml><?xml version="1.0" encoding="utf-8"?>
<p:tagLst xmlns:a="http://schemas.openxmlformats.org/drawingml/2006/main" xmlns:r="http://schemas.openxmlformats.org/officeDocument/2006/relationships" xmlns:p="http://schemas.openxmlformats.org/presentationml/2006/main">
  <p:tag name="NUM" val="2"/>
</p:tagLst>
</file>

<file path=ppt/tags/tag25.xml><?xml version="1.0" encoding="utf-8"?>
<p:tagLst xmlns:a="http://schemas.openxmlformats.org/drawingml/2006/main" xmlns:r="http://schemas.openxmlformats.org/officeDocument/2006/relationships" xmlns:p="http://schemas.openxmlformats.org/presentationml/2006/main">
  <p:tag name="NUM" val="3"/>
</p:tagLst>
</file>

<file path=ppt/tags/tag26.xml><?xml version="1.0" encoding="utf-8"?>
<p:tagLst xmlns:a="http://schemas.openxmlformats.org/drawingml/2006/main" xmlns:r="http://schemas.openxmlformats.org/officeDocument/2006/relationships" xmlns:p="http://schemas.openxmlformats.org/presentationml/2006/main">
  <p:tag name="NUM" val="5"/>
</p:tagLst>
</file>

<file path=ppt/tags/tag27.xml><?xml version="1.0" encoding="utf-8"?>
<p:tagLst xmlns:a="http://schemas.openxmlformats.org/drawingml/2006/main" xmlns:r="http://schemas.openxmlformats.org/officeDocument/2006/relationships" xmlns:p="http://schemas.openxmlformats.org/presentationml/2006/main">
  <p:tag name="NUM" val="1"/>
</p:tagLst>
</file>

<file path=ppt/tags/tag28.xml><?xml version="1.0" encoding="utf-8"?>
<p:tagLst xmlns:a="http://schemas.openxmlformats.org/drawingml/2006/main" xmlns:r="http://schemas.openxmlformats.org/officeDocument/2006/relationships" xmlns:p="http://schemas.openxmlformats.org/presentationml/2006/main">
  <p:tag name="NUM" val="2"/>
</p:tagLst>
</file>

<file path=ppt/tags/tag29.xml><?xml version="1.0" encoding="utf-8"?>
<p:tagLst xmlns:a="http://schemas.openxmlformats.org/drawingml/2006/main" xmlns:r="http://schemas.openxmlformats.org/officeDocument/2006/relationships" xmlns:p="http://schemas.openxmlformats.org/presentationml/2006/main">
  <p:tag name="NUM" val="3"/>
</p:tagLst>
</file>

<file path=ppt/tags/tag3.xml><?xml version="1.0" encoding="utf-8"?>
<p:tagLst xmlns:a="http://schemas.openxmlformats.org/drawingml/2006/main" xmlns:r="http://schemas.openxmlformats.org/officeDocument/2006/relationships" xmlns:p="http://schemas.openxmlformats.org/presentationml/2006/main">
  <p:tag name="NUM" val="2"/>
</p:tagLst>
</file>

<file path=ppt/tags/tag30.xml><?xml version="1.0" encoding="utf-8"?>
<p:tagLst xmlns:a="http://schemas.openxmlformats.org/drawingml/2006/main" xmlns:r="http://schemas.openxmlformats.org/officeDocument/2006/relationships" xmlns:p="http://schemas.openxmlformats.org/presentationml/2006/main">
  <p:tag name="NUM" val="4"/>
</p:tagLst>
</file>

<file path=ppt/tags/tag31.xml><?xml version="1.0" encoding="utf-8"?>
<p:tagLst xmlns:a="http://schemas.openxmlformats.org/drawingml/2006/main" xmlns:r="http://schemas.openxmlformats.org/officeDocument/2006/relationships" xmlns:p="http://schemas.openxmlformats.org/presentationml/2006/main">
  <p:tag name="NUM" val="5"/>
</p:tagLst>
</file>

<file path=ppt/tags/tag32.xml><?xml version="1.0" encoding="utf-8"?>
<p:tagLst xmlns:a="http://schemas.openxmlformats.org/drawingml/2006/main" xmlns:r="http://schemas.openxmlformats.org/officeDocument/2006/relationships" xmlns:p="http://schemas.openxmlformats.org/presentationml/2006/main">
  <p:tag name="NUM" val="1"/>
</p:tagLst>
</file>

<file path=ppt/tags/tag33.xml><?xml version="1.0" encoding="utf-8"?>
<p:tagLst xmlns:a="http://schemas.openxmlformats.org/drawingml/2006/main" xmlns:r="http://schemas.openxmlformats.org/officeDocument/2006/relationships" xmlns:p="http://schemas.openxmlformats.org/presentationml/2006/main">
  <p:tag name="NUM" val="2"/>
</p:tagLst>
</file>

<file path=ppt/tags/tag34.xml><?xml version="1.0" encoding="utf-8"?>
<p:tagLst xmlns:a="http://schemas.openxmlformats.org/drawingml/2006/main" xmlns:r="http://schemas.openxmlformats.org/officeDocument/2006/relationships" xmlns:p="http://schemas.openxmlformats.org/presentationml/2006/main">
  <p:tag name="NUM" val="3"/>
</p:tagLst>
</file>

<file path=ppt/tags/tag35.xml><?xml version="1.0" encoding="utf-8"?>
<p:tagLst xmlns:a="http://schemas.openxmlformats.org/drawingml/2006/main" xmlns:r="http://schemas.openxmlformats.org/officeDocument/2006/relationships" xmlns:p="http://schemas.openxmlformats.org/presentationml/2006/main">
  <p:tag name="NUM" val="4"/>
</p:tagLst>
</file>

<file path=ppt/tags/tag36.xml><?xml version="1.0" encoding="utf-8"?>
<p:tagLst xmlns:a="http://schemas.openxmlformats.org/drawingml/2006/main" xmlns:r="http://schemas.openxmlformats.org/officeDocument/2006/relationships" xmlns:p="http://schemas.openxmlformats.org/presentationml/2006/main">
  <p:tag name="NUM" val="5"/>
</p:tagLst>
</file>

<file path=ppt/tags/tag37.xml><?xml version="1.0" encoding="utf-8"?>
<p:tagLst xmlns:a="http://schemas.openxmlformats.org/drawingml/2006/main" xmlns:r="http://schemas.openxmlformats.org/officeDocument/2006/relationships" xmlns:p="http://schemas.openxmlformats.org/presentationml/2006/main">
  <p:tag name="NUM" val="6"/>
</p:tagLst>
</file>

<file path=ppt/tags/tag38.xml><?xml version="1.0" encoding="utf-8"?>
<p:tagLst xmlns:a="http://schemas.openxmlformats.org/drawingml/2006/main" xmlns:r="http://schemas.openxmlformats.org/officeDocument/2006/relationships" xmlns:p="http://schemas.openxmlformats.org/presentationml/2006/main">
  <p:tag name="NUM" val="7"/>
</p:tagLst>
</file>

<file path=ppt/tags/tag39.xml><?xml version="1.0" encoding="utf-8"?>
<p:tagLst xmlns:a="http://schemas.openxmlformats.org/drawingml/2006/main" xmlns:r="http://schemas.openxmlformats.org/officeDocument/2006/relationships" xmlns:p="http://schemas.openxmlformats.org/presentationml/2006/main">
  <p:tag name="NUM" val="1"/>
</p:tagLst>
</file>

<file path=ppt/tags/tag4.xml><?xml version="1.0" encoding="utf-8"?>
<p:tagLst xmlns:a="http://schemas.openxmlformats.org/drawingml/2006/main" xmlns:r="http://schemas.openxmlformats.org/officeDocument/2006/relationships" xmlns:p="http://schemas.openxmlformats.org/presentationml/2006/main">
  <p:tag name="NUM" val="3"/>
</p:tagLst>
</file>

<file path=ppt/tags/tag40.xml><?xml version="1.0" encoding="utf-8"?>
<p:tagLst xmlns:a="http://schemas.openxmlformats.org/drawingml/2006/main" xmlns:r="http://schemas.openxmlformats.org/officeDocument/2006/relationships" xmlns:p="http://schemas.openxmlformats.org/presentationml/2006/main">
  <p:tag name="NUM" val="2"/>
</p:tagLst>
</file>

<file path=ppt/tags/tag41.xml><?xml version="1.0" encoding="utf-8"?>
<p:tagLst xmlns:a="http://schemas.openxmlformats.org/drawingml/2006/main" xmlns:r="http://schemas.openxmlformats.org/officeDocument/2006/relationships" xmlns:p="http://schemas.openxmlformats.org/presentationml/2006/main">
  <p:tag name="NUM" val="3"/>
</p:tagLst>
</file>

<file path=ppt/tags/tag42.xml><?xml version="1.0" encoding="utf-8"?>
<p:tagLst xmlns:a="http://schemas.openxmlformats.org/drawingml/2006/main" xmlns:r="http://schemas.openxmlformats.org/officeDocument/2006/relationships" xmlns:p="http://schemas.openxmlformats.org/presentationml/2006/main">
  <p:tag name="NUM" val="4"/>
</p:tagLst>
</file>

<file path=ppt/tags/tag43.xml><?xml version="1.0" encoding="utf-8"?>
<p:tagLst xmlns:a="http://schemas.openxmlformats.org/drawingml/2006/main" xmlns:r="http://schemas.openxmlformats.org/officeDocument/2006/relationships" xmlns:p="http://schemas.openxmlformats.org/presentationml/2006/main">
  <p:tag name="NUM" val="5"/>
</p:tagLst>
</file>

<file path=ppt/tags/tag44.xml><?xml version="1.0" encoding="utf-8"?>
<p:tagLst xmlns:a="http://schemas.openxmlformats.org/drawingml/2006/main" xmlns:r="http://schemas.openxmlformats.org/officeDocument/2006/relationships" xmlns:p="http://schemas.openxmlformats.org/presentationml/2006/main">
  <p:tag name="NUM" val="1"/>
</p:tagLst>
</file>

<file path=ppt/tags/tag45.xml><?xml version="1.0" encoding="utf-8"?>
<p:tagLst xmlns:a="http://schemas.openxmlformats.org/drawingml/2006/main" xmlns:r="http://schemas.openxmlformats.org/officeDocument/2006/relationships" xmlns:p="http://schemas.openxmlformats.org/presentationml/2006/main">
  <p:tag name="NUM" val="2"/>
</p:tagLst>
</file>

<file path=ppt/tags/tag46.xml><?xml version="1.0" encoding="utf-8"?>
<p:tagLst xmlns:a="http://schemas.openxmlformats.org/drawingml/2006/main" xmlns:r="http://schemas.openxmlformats.org/officeDocument/2006/relationships" xmlns:p="http://schemas.openxmlformats.org/presentationml/2006/main">
  <p:tag name="NUM" val="3"/>
</p:tagLst>
</file>

<file path=ppt/tags/tag47.xml><?xml version="1.0" encoding="utf-8"?>
<p:tagLst xmlns:a="http://schemas.openxmlformats.org/drawingml/2006/main" xmlns:r="http://schemas.openxmlformats.org/officeDocument/2006/relationships" xmlns:p="http://schemas.openxmlformats.org/presentationml/2006/main">
  <p:tag name="NUM" val="1"/>
</p:tagLst>
</file>

<file path=ppt/tags/tag48.xml><?xml version="1.0" encoding="utf-8"?>
<p:tagLst xmlns:a="http://schemas.openxmlformats.org/drawingml/2006/main" xmlns:r="http://schemas.openxmlformats.org/officeDocument/2006/relationships" xmlns:p="http://schemas.openxmlformats.org/presentationml/2006/main">
  <p:tag name="NUM" val="2"/>
</p:tagLst>
</file>

<file path=ppt/tags/tag49.xml><?xml version="1.0" encoding="utf-8"?>
<p:tagLst xmlns:a="http://schemas.openxmlformats.org/drawingml/2006/main" xmlns:r="http://schemas.openxmlformats.org/officeDocument/2006/relationships" xmlns:p="http://schemas.openxmlformats.org/presentationml/2006/main">
  <p:tag name="NUM" val="3"/>
</p:tagLst>
</file>

<file path=ppt/tags/tag5.xml><?xml version="1.0" encoding="utf-8"?>
<p:tagLst xmlns:a="http://schemas.openxmlformats.org/drawingml/2006/main" xmlns:r="http://schemas.openxmlformats.org/officeDocument/2006/relationships" xmlns:p="http://schemas.openxmlformats.org/presentationml/2006/main">
  <p:tag name="NUM" val="4"/>
</p:tagLst>
</file>

<file path=ppt/tags/tag50.xml><?xml version="1.0" encoding="utf-8"?>
<p:tagLst xmlns:a="http://schemas.openxmlformats.org/drawingml/2006/main" xmlns:r="http://schemas.openxmlformats.org/officeDocument/2006/relationships" xmlns:p="http://schemas.openxmlformats.org/presentationml/2006/main">
  <p:tag name="NUM" val="4"/>
</p:tagLst>
</file>

<file path=ppt/tags/tag51.xml><?xml version="1.0" encoding="utf-8"?>
<p:tagLst xmlns:a="http://schemas.openxmlformats.org/drawingml/2006/main" xmlns:r="http://schemas.openxmlformats.org/officeDocument/2006/relationships" xmlns:p="http://schemas.openxmlformats.org/presentationml/2006/main">
  <p:tag name="NUM" val="1"/>
</p:tagLst>
</file>

<file path=ppt/tags/tag52.xml><?xml version="1.0" encoding="utf-8"?>
<p:tagLst xmlns:a="http://schemas.openxmlformats.org/drawingml/2006/main" xmlns:r="http://schemas.openxmlformats.org/officeDocument/2006/relationships" xmlns:p="http://schemas.openxmlformats.org/presentationml/2006/main">
  <p:tag name="NUM" val="2"/>
</p:tagLst>
</file>

<file path=ppt/tags/tag53.xml><?xml version="1.0" encoding="utf-8"?>
<p:tagLst xmlns:a="http://schemas.openxmlformats.org/drawingml/2006/main" xmlns:r="http://schemas.openxmlformats.org/officeDocument/2006/relationships" xmlns:p="http://schemas.openxmlformats.org/presentationml/2006/main">
  <p:tag name="NUM" val="1"/>
</p:tagLst>
</file>

<file path=ppt/tags/tag54.xml><?xml version="1.0" encoding="utf-8"?>
<p:tagLst xmlns:a="http://schemas.openxmlformats.org/drawingml/2006/main" xmlns:r="http://schemas.openxmlformats.org/officeDocument/2006/relationships" xmlns:p="http://schemas.openxmlformats.org/presentationml/2006/main">
  <p:tag name="NUM" val="2"/>
</p:tagLst>
</file>

<file path=ppt/tags/tag55.xml><?xml version="1.0" encoding="utf-8"?>
<p:tagLst xmlns:a="http://schemas.openxmlformats.org/drawingml/2006/main" xmlns:r="http://schemas.openxmlformats.org/officeDocument/2006/relationships" xmlns:p="http://schemas.openxmlformats.org/presentationml/2006/main">
  <p:tag name="NUM" val="3"/>
</p:tagLst>
</file>

<file path=ppt/tags/tag56.xml><?xml version="1.0" encoding="utf-8"?>
<p:tagLst xmlns:a="http://schemas.openxmlformats.org/drawingml/2006/main" xmlns:r="http://schemas.openxmlformats.org/officeDocument/2006/relationships" xmlns:p="http://schemas.openxmlformats.org/presentationml/2006/main">
  <p:tag name="NUM" val="1"/>
</p:tagLst>
</file>

<file path=ppt/tags/tag57.xml><?xml version="1.0" encoding="utf-8"?>
<p:tagLst xmlns:a="http://schemas.openxmlformats.org/drawingml/2006/main" xmlns:r="http://schemas.openxmlformats.org/officeDocument/2006/relationships" xmlns:p="http://schemas.openxmlformats.org/presentationml/2006/main">
  <p:tag name="NUM" val="2"/>
</p:tagLst>
</file>

<file path=ppt/tags/tag58.xml><?xml version="1.0" encoding="utf-8"?>
<p:tagLst xmlns:a="http://schemas.openxmlformats.org/drawingml/2006/main" xmlns:r="http://schemas.openxmlformats.org/officeDocument/2006/relationships" xmlns:p="http://schemas.openxmlformats.org/presentationml/2006/main">
  <p:tag name="NUM" val="3"/>
</p:tagLst>
</file>

<file path=ppt/tags/tag59.xml><?xml version="1.0" encoding="utf-8"?>
<p:tagLst xmlns:a="http://schemas.openxmlformats.org/drawingml/2006/main" xmlns:r="http://schemas.openxmlformats.org/officeDocument/2006/relationships" xmlns:p="http://schemas.openxmlformats.org/presentationml/2006/main">
  <p:tag name="NUM" val="1"/>
</p:tagLst>
</file>

<file path=ppt/tags/tag6.xml><?xml version="1.0" encoding="utf-8"?>
<p:tagLst xmlns:a="http://schemas.openxmlformats.org/drawingml/2006/main" xmlns:r="http://schemas.openxmlformats.org/officeDocument/2006/relationships" xmlns:p="http://schemas.openxmlformats.org/presentationml/2006/main">
  <p:tag name="NUM" val="5"/>
</p:tagLst>
</file>

<file path=ppt/tags/tag60.xml><?xml version="1.0" encoding="utf-8"?>
<p:tagLst xmlns:a="http://schemas.openxmlformats.org/drawingml/2006/main" xmlns:r="http://schemas.openxmlformats.org/officeDocument/2006/relationships" xmlns:p="http://schemas.openxmlformats.org/presentationml/2006/main">
  <p:tag name="NUM" val="2"/>
</p:tagLst>
</file>

<file path=ppt/tags/tag61.xml><?xml version="1.0" encoding="utf-8"?>
<p:tagLst xmlns:a="http://schemas.openxmlformats.org/drawingml/2006/main" xmlns:r="http://schemas.openxmlformats.org/officeDocument/2006/relationships" xmlns:p="http://schemas.openxmlformats.org/presentationml/2006/main">
  <p:tag name="NUM" val="1"/>
</p:tagLst>
</file>

<file path=ppt/tags/tag62.xml><?xml version="1.0" encoding="utf-8"?>
<p:tagLst xmlns:a="http://schemas.openxmlformats.org/drawingml/2006/main" xmlns:r="http://schemas.openxmlformats.org/officeDocument/2006/relationships" xmlns:p="http://schemas.openxmlformats.org/presentationml/2006/main">
  <p:tag name="NUM" val="2"/>
</p:tagLst>
</file>

<file path=ppt/tags/tag63.xml><?xml version="1.0" encoding="utf-8"?>
<p:tagLst xmlns:a="http://schemas.openxmlformats.org/drawingml/2006/main" xmlns:r="http://schemas.openxmlformats.org/officeDocument/2006/relationships" xmlns:p="http://schemas.openxmlformats.org/presentationml/2006/main">
  <p:tag name="NUM" val="3"/>
</p:tagLst>
</file>

<file path=ppt/tags/tag7.xml><?xml version="1.0" encoding="utf-8"?>
<p:tagLst xmlns:a="http://schemas.openxmlformats.org/drawingml/2006/main" xmlns:r="http://schemas.openxmlformats.org/officeDocument/2006/relationships" xmlns:p="http://schemas.openxmlformats.org/presentationml/2006/main">
  <p:tag name="NUM" val="1"/>
</p:tagLst>
</file>

<file path=ppt/tags/tag8.xml><?xml version="1.0" encoding="utf-8"?>
<p:tagLst xmlns:a="http://schemas.openxmlformats.org/drawingml/2006/main" xmlns:r="http://schemas.openxmlformats.org/officeDocument/2006/relationships" xmlns:p="http://schemas.openxmlformats.org/presentationml/2006/main">
  <p:tag name="NUM" val="2"/>
</p:tagLst>
</file>

<file path=ppt/tags/tag9.xml><?xml version="1.0" encoding="utf-8"?>
<p:tagLst xmlns:a="http://schemas.openxmlformats.org/drawingml/2006/main" xmlns:r="http://schemas.openxmlformats.org/officeDocument/2006/relationships" xmlns:p="http://schemas.openxmlformats.org/presentationml/2006/main">
  <p:tag name="NUM" val="3"/>
</p:tagLst>
</file>

<file path=ppt/theme/theme1.xml><?xml version="1.0" encoding="utf-8"?>
<a:theme xmlns:a="http://schemas.openxmlformats.org/drawingml/2006/main" name="2012 PowerPoint Template 7">
  <a:themeElements>
    <a:clrScheme name="Transitions Optical Updated">
      <a:dk1>
        <a:srgbClr val="000000"/>
      </a:dk1>
      <a:lt1>
        <a:srgbClr val="FFFFFF"/>
      </a:lt1>
      <a:dk2>
        <a:srgbClr val="008CCE"/>
      </a:dk2>
      <a:lt2>
        <a:srgbClr val="4C4C4C"/>
      </a:lt2>
      <a:accent1>
        <a:srgbClr val="E0004D"/>
      </a:accent1>
      <a:accent2>
        <a:srgbClr val="6CC24A"/>
      </a:accent2>
      <a:accent3>
        <a:srgbClr val="FF8200"/>
      </a:accent3>
      <a:accent4>
        <a:srgbClr val="FBDA00"/>
      </a:accent4>
      <a:accent5>
        <a:srgbClr val="828381"/>
      </a:accent5>
      <a:accent6>
        <a:srgbClr val="A5A6A5"/>
      </a:accent6>
      <a:hlink>
        <a:srgbClr val="00B5E2"/>
      </a:hlink>
      <a:folHlink>
        <a:srgbClr val="E0004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8531</TotalTime>
  <Words>2619</Words>
  <Application>Microsoft Office PowerPoint</Application>
  <PresentationFormat>On-screen Show (16:9)</PresentationFormat>
  <Paragraphs>295</Paragraphs>
  <Slides>17</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Century Gothic</vt:lpstr>
      <vt:lpstr>Merriweather Sans</vt:lpstr>
      <vt:lpstr>Calibri</vt:lpstr>
      <vt:lpstr>2012 PowerPoint Template 7</vt:lpstr>
      <vt:lpstr>Ces enfants BRILLANTS</vt:lpstr>
      <vt:lpstr>Qui est la génération Z?</vt:lpstr>
      <vt:lpstr>Le saviez-vous?</vt:lpstr>
      <vt:lpstr>Discuter des symptômes à surveiller avec les parents et les enseignants</vt:lpstr>
      <vt:lpstr>La fréquence recommandée</vt:lpstr>
      <vt:lpstr>Le besoin de protection</vt:lpstr>
      <vt:lpstr>Les rayons UV et la lumière bleue</vt:lpstr>
      <vt:lpstr>L’utilisation des appareils numériques</vt:lpstr>
      <vt:lpstr>Les sources de lumière bleue</vt:lpstr>
      <vt:lpstr>Le temps passé à l’extérieur et la myopie</vt:lpstr>
      <vt:lpstr>La fatigue visuelle</vt:lpstr>
      <vt:lpstr>Qu’est-ce que les enfants pensent des lunettes?</vt:lpstr>
      <vt:lpstr>Les verres TransitionsMD sont parfaits pour les enfants</vt:lpstr>
      <vt:lpstr>Les montures et autres recommandations</vt:lpstr>
      <vt:lpstr>Les conseils pour réussir</vt:lpstr>
      <vt:lpstr>Les ressources pour les enfants</vt:lpstr>
      <vt:lpstr>Il ne fait aucun doute que les enfants sont BRILLANTS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BRIGHT side of KidZ</dc:title>
  <dc:creator>Courtney.Myers</dc:creator>
  <cp:lastModifiedBy>Julianne Muszynski</cp:lastModifiedBy>
  <cp:revision>313</cp:revision>
  <cp:lastPrinted>2017-06-12T22:32:09Z</cp:lastPrinted>
  <dcterms:modified xsi:type="dcterms:W3CDTF">2017-06-29T18:48:15Z</dcterms:modified>
</cp:coreProperties>
</file>